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9" r:id="rId1"/>
  </p:sldMasterIdLst>
  <p:notesMasterIdLst>
    <p:notesMasterId r:id="rId12"/>
  </p:notesMasterIdLst>
  <p:sldIdLst>
    <p:sldId id="502" r:id="rId2"/>
    <p:sldId id="503" r:id="rId3"/>
    <p:sldId id="504" r:id="rId4"/>
    <p:sldId id="505" r:id="rId5"/>
    <p:sldId id="506" r:id="rId6"/>
    <p:sldId id="507" r:id="rId7"/>
    <p:sldId id="508" r:id="rId8"/>
    <p:sldId id="509" r:id="rId9"/>
    <p:sldId id="510" r:id="rId10"/>
    <p:sldId id="279" r:id="rId11"/>
  </p:sldIdLst>
  <p:sldSz cx="9144000" cy="5143500" type="screen16x9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默认节" id="{92DDFE32-0CE0-44FF-AD8C-CD653CB76E63}">
          <p14:sldIdLst/>
        </p14:section>
        <p14:section name="无标题节" id="{9F9A6842-C57A-4FFA-B4CD-92875B702715}">
          <p14:sldIdLst>
            <p14:sldId id="502"/>
            <p14:sldId id="503"/>
            <p14:sldId id="504"/>
            <p14:sldId id="505"/>
            <p14:sldId id="506"/>
            <p14:sldId id="507"/>
            <p14:sldId id="508"/>
            <p14:sldId id="509"/>
            <p14:sldId id="510"/>
            <p14:sldId id="279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-474" y="-9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97E409-1C07-4CC2-BF42-5CE6013CD86C}" type="datetimeFigureOut">
              <a:rPr lang="zh-CN" altLang="en-US" smtClean="0"/>
              <a:pPr/>
              <a:t>2017/4/24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65CB48-E4B1-45DE-8A52-2D391BA51C81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324429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3.jpeg"/><Relationship Id="rId5" Type="http://schemas.openxmlformats.org/officeDocument/2006/relationships/image" Target="../media/image2.png"/><Relationship Id="rId4" Type="http://schemas.openxmlformats.org/officeDocument/2006/relationships/image" Target="../media/image5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标题 1"/>
          <p:cNvSpPr>
            <a:spLocks noGrp="1"/>
          </p:cNvSpPr>
          <p:nvPr>
            <p:ph type="title" hasCustomPrompt="1"/>
          </p:nvPr>
        </p:nvSpPr>
        <p:spPr>
          <a:xfrm>
            <a:off x="683568" y="1851688"/>
            <a:ext cx="6120680" cy="648054"/>
          </a:xfrm>
          <a:prstGeom prst="rect">
            <a:avLst/>
          </a:prstGeom>
        </p:spPr>
        <p:txBody>
          <a:bodyPr anchor="t"/>
          <a:lstStyle>
            <a:lvl1pPr algn="ctr" defTabSz="51435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 typeface="Arial" charset="0"/>
              <a:buNone/>
              <a:defRPr kumimoji="0" lang="zh-CN" alt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j-cs"/>
              </a:defRPr>
            </a:lvl1pPr>
          </a:lstStyle>
          <a:p>
            <a:r>
              <a:rPr lang="zh-CN" altLang="en-US" dirty="0" smtClean="0"/>
              <a:t>编辑母版标题样式</a:t>
            </a:r>
            <a:endParaRPr lang="zh-CN" altLang="en-US" dirty="0"/>
          </a:p>
        </p:txBody>
      </p:sp>
      <p:sp>
        <p:nvSpPr>
          <p:cNvPr id="8" name="文本占位符 28"/>
          <p:cNvSpPr>
            <a:spLocks noGrp="1"/>
          </p:cNvSpPr>
          <p:nvPr>
            <p:ph type="body" sz="quarter" idx="10" hasCustomPrompt="1"/>
          </p:nvPr>
        </p:nvSpPr>
        <p:spPr>
          <a:xfrm>
            <a:off x="3707904" y="3003798"/>
            <a:ext cx="2880200" cy="1008112"/>
          </a:xfrm>
          <a:prstGeom prst="rect">
            <a:avLst/>
          </a:prstGeom>
        </p:spPr>
        <p:txBody>
          <a:bodyPr/>
          <a:lstStyle>
            <a:lvl1pPr algn="ctr">
              <a:lnSpc>
                <a:spcPct val="150000"/>
              </a:lnSpc>
              <a:spcBef>
                <a:spcPts val="0"/>
              </a:spcBef>
              <a:buNone/>
              <a:defRPr lang="zh-CN" altLang="en-US" sz="2000" kern="1200" dirty="0" smtClean="0">
                <a:solidFill>
                  <a:srgbClr val="C00000"/>
                </a:solidFill>
                <a:latin typeface="微软雅黑" pitchFamily="34" charset="-122"/>
                <a:ea typeface="微软雅黑" pitchFamily="34" charset="-122"/>
                <a:cs typeface="+mn-cs"/>
              </a:defRPr>
            </a:lvl1pPr>
          </a:lstStyle>
          <a:p>
            <a:pPr lvl="0"/>
            <a:r>
              <a:rPr lang="zh-CN" altLang="en-US" dirty="0" smtClean="0"/>
              <a:t>编辑母版主讲人</a:t>
            </a:r>
            <a:endParaRPr lang="en-US" altLang="zh-CN" dirty="0" smtClean="0"/>
          </a:p>
          <a:p>
            <a:pPr lvl="0"/>
            <a:r>
              <a:rPr lang="zh-CN" altLang="en-US" dirty="0" smtClean="0"/>
              <a:t>职称</a:t>
            </a:r>
            <a:endParaRPr lang="en-US" altLang="zh-CN" dirty="0" smtClean="0"/>
          </a:p>
          <a:p>
            <a:pPr lvl="0"/>
            <a:endParaRPr lang="zh-CN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本占位符 15"/>
          <p:cNvSpPr>
            <a:spLocks noGrp="1"/>
          </p:cNvSpPr>
          <p:nvPr>
            <p:ph type="body" sz="quarter" idx="11"/>
          </p:nvPr>
        </p:nvSpPr>
        <p:spPr>
          <a:xfrm>
            <a:off x="611894" y="933723"/>
            <a:ext cx="7992554" cy="3726259"/>
          </a:xfrm>
          <a:prstGeom prst="rect">
            <a:avLst/>
          </a:prstGeom>
        </p:spPr>
        <p:txBody>
          <a:bodyPr/>
          <a:lstStyle>
            <a:lvl1pPr>
              <a:spcBef>
                <a:spcPts val="281"/>
              </a:spcBef>
              <a:spcAft>
                <a:spcPts val="281"/>
              </a:spcAft>
              <a:defRPr sz="1800">
                <a:latin typeface="宋体" pitchFamily="2" charset="-122"/>
                <a:ea typeface="宋体" pitchFamily="2" charset="-122"/>
              </a:defRPr>
            </a:lvl1pPr>
            <a:lvl2pPr>
              <a:spcBef>
                <a:spcPts val="281"/>
              </a:spcBef>
              <a:spcAft>
                <a:spcPts val="281"/>
              </a:spcAft>
              <a:defRPr sz="1600">
                <a:latin typeface="宋体" pitchFamily="2" charset="-122"/>
                <a:ea typeface="宋体" pitchFamily="2" charset="-122"/>
              </a:defRPr>
            </a:lvl2pPr>
            <a:lvl3pPr marL="688500" indent="-192881">
              <a:spcBef>
                <a:spcPts val="281"/>
              </a:spcBef>
              <a:spcAft>
                <a:spcPts val="281"/>
              </a:spcAft>
              <a:buFont typeface="Arial" pitchFamily="34" charset="0"/>
              <a:buChar char="•"/>
              <a:defRPr sz="1600">
                <a:latin typeface="宋体" pitchFamily="2" charset="-122"/>
                <a:ea typeface="宋体" pitchFamily="2" charset="-122"/>
              </a:defRPr>
            </a:lvl3pPr>
            <a:lvl4pPr>
              <a:spcBef>
                <a:spcPts val="338"/>
              </a:spcBef>
              <a:spcAft>
                <a:spcPts val="338"/>
              </a:spcAft>
              <a:defRPr/>
            </a:lvl4pPr>
            <a:lvl5pPr>
              <a:spcBef>
                <a:spcPts val="338"/>
              </a:spcBef>
              <a:spcAft>
                <a:spcPts val="338"/>
              </a:spcAft>
              <a:defRPr/>
            </a:lvl5pPr>
          </a:lstStyle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  <a:endParaRPr lang="zh-CN" altLang="en-US" dirty="0"/>
          </a:p>
        </p:txBody>
      </p:sp>
      <p:sp>
        <p:nvSpPr>
          <p:cNvPr id="10" name="文本占位符 129"/>
          <p:cNvSpPr>
            <a:spLocks noGrp="1"/>
          </p:cNvSpPr>
          <p:nvPr>
            <p:ph type="body" sz="quarter" idx="16" hasCustomPrompt="1"/>
          </p:nvPr>
        </p:nvSpPr>
        <p:spPr>
          <a:xfrm>
            <a:off x="611818" y="466216"/>
            <a:ext cx="6192430" cy="377342"/>
          </a:xfrm>
          <a:prstGeom prst="rect">
            <a:avLst/>
          </a:prstGeom>
        </p:spPr>
        <p:txBody>
          <a:bodyPr/>
          <a:lstStyle>
            <a:lvl1pPr>
              <a:buNone/>
              <a:defRPr lang="zh-CN" altLang="en-US" sz="2000" b="1" kern="1200" noProof="0" dirty="0" smtClean="0">
                <a:solidFill>
                  <a:srgbClr val="C00000"/>
                </a:solidFill>
                <a:latin typeface="华文细黑" pitchFamily="2" charset="-122"/>
                <a:ea typeface="微软雅黑"/>
                <a:cs typeface="+mj-cs"/>
                <a:sym typeface="Calibri" pitchFamily="34" charset="0"/>
              </a:defRPr>
            </a:lvl1pPr>
          </a:lstStyle>
          <a:p>
            <a:pPr lvl="0"/>
            <a:r>
              <a:rPr lang="zh-CN" altLang="en-US" dirty="0" smtClean="0"/>
              <a:t>单击此处编辑标题样式</a:t>
            </a:r>
          </a:p>
        </p:txBody>
      </p:sp>
      <p:pic>
        <p:nvPicPr>
          <p:cNvPr id="12" name="Picture 2" descr="C:\Users\Administrator\Desktop\华清远见logo 副本副本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32240" y="267494"/>
            <a:ext cx="2160240" cy="576064"/>
          </a:xfrm>
          <a:prstGeom prst="rect">
            <a:avLst/>
          </a:prstGeom>
          <a:noFill/>
        </p:spPr>
      </p:pic>
      <p:grpSp>
        <p:nvGrpSpPr>
          <p:cNvPr id="22" name="组合 21"/>
          <p:cNvGrpSpPr/>
          <p:nvPr userDrawn="1"/>
        </p:nvGrpSpPr>
        <p:grpSpPr>
          <a:xfrm>
            <a:off x="7381" y="0"/>
            <a:ext cx="9129238" cy="5143500"/>
            <a:chOff x="7381" y="0"/>
            <a:chExt cx="9129238" cy="5143500"/>
          </a:xfrm>
        </p:grpSpPr>
        <p:pic>
          <p:nvPicPr>
            <p:cNvPr id="11" name="图片 10" descr="ppt内页模板图.jpg"/>
            <p:cNvPicPr>
              <a:picLocks noChangeAspect="1"/>
            </p:cNvPicPr>
            <p:nvPr userDrawn="1"/>
          </p:nvPicPr>
          <p:blipFill>
            <a:blip r:embed="rId4" cstate="print"/>
            <a:stretch>
              <a:fillRect/>
            </a:stretch>
          </p:blipFill>
          <p:spPr>
            <a:xfrm>
              <a:off x="7381" y="0"/>
              <a:ext cx="9129238" cy="5143500"/>
            </a:xfrm>
            <a:prstGeom prst="rect">
              <a:avLst/>
            </a:prstGeom>
          </p:spPr>
        </p:pic>
        <p:pic>
          <p:nvPicPr>
            <p:cNvPr id="8" name="图片 10" descr="ppt内页模板图.jpg"/>
            <p:cNvPicPr>
              <a:picLocks noChangeAspect="1" noChangeArrowheads="1"/>
            </p:cNvPicPr>
            <p:nvPr userDrawn="1"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7938" y="0"/>
              <a:ext cx="9128125" cy="51435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19" name="组合 18"/>
            <p:cNvGrpSpPr/>
            <p:nvPr userDrawn="1"/>
          </p:nvGrpSpPr>
          <p:grpSpPr>
            <a:xfrm>
              <a:off x="2123728" y="4702175"/>
              <a:ext cx="5112792" cy="441325"/>
              <a:chOff x="2123728" y="4702175"/>
              <a:chExt cx="5112792" cy="441325"/>
            </a:xfrm>
          </p:grpSpPr>
          <p:pic>
            <p:nvPicPr>
              <p:cNvPr id="14" name="图片 10" descr="ppt内页模板图.jpg"/>
              <p:cNvPicPr>
                <a:picLocks noChangeAspect="1" noChangeArrowheads="1"/>
              </p:cNvPicPr>
              <p:nvPr userDrawn="1"/>
            </p:nvPicPr>
            <p:blipFill>
              <a:blip r:embed="rId4" cstate="print"/>
              <a:srcRect l="6525" t="91431" r="76123"/>
              <a:stretch>
                <a:fillRect/>
              </a:stretch>
            </p:blipFill>
            <p:spPr bwMode="auto">
              <a:xfrm>
                <a:off x="4284663" y="4702175"/>
                <a:ext cx="1799781" cy="4413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7" name="图片 10" descr="ppt内页模板图.jpg"/>
              <p:cNvPicPr>
                <a:picLocks noChangeAspect="1" noChangeArrowheads="1"/>
              </p:cNvPicPr>
              <p:nvPr userDrawn="1"/>
            </p:nvPicPr>
            <p:blipFill>
              <a:blip r:embed="rId4" cstate="print"/>
              <a:srcRect l="6525" t="91431" r="76123"/>
              <a:stretch>
                <a:fillRect/>
              </a:stretch>
            </p:blipFill>
            <p:spPr bwMode="auto">
              <a:xfrm>
                <a:off x="2123728" y="4731990"/>
                <a:ext cx="1799781" cy="36931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5" name="TextBox 14"/>
              <p:cNvSpPr txBox="1"/>
              <p:nvPr/>
            </p:nvSpPr>
            <p:spPr bwMode="auto">
              <a:xfrm>
                <a:off x="4572695" y="4752305"/>
                <a:ext cx="2663825" cy="323165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>
                  <a:buFont typeface="Arial" pitchFamily="34" charset="0"/>
                  <a:buNone/>
                  <a:defRPr/>
                </a:pPr>
                <a:r>
                  <a:rPr lang="en-US" altLang="zh-CN" sz="1500" b="1" kern="1500" spc="100" dirty="0">
                    <a:solidFill>
                      <a:schemeClr val="bg1"/>
                    </a:solidFill>
                    <a:latin typeface="Arial" pitchFamily="34" charset="0"/>
                  </a:rPr>
                  <a:t>www.3g-edu.org</a:t>
                </a:r>
                <a:endParaRPr lang="zh-CN" altLang="en-US" sz="1500" b="1" kern="1500" spc="100" dirty="0">
                  <a:solidFill>
                    <a:schemeClr val="bg1"/>
                  </a:solidFill>
                  <a:latin typeface="Arial" pitchFamily="34" charset="0"/>
                </a:endParaRPr>
              </a:p>
            </p:txBody>
          </p:sp>
        </p:grpSp>
        <p:sp>
          <p:nvSpPr>
            <p:cNvPr id="21" name="TextBox 20"/>
            <p:cNvSpPr txBox="1"/>
            <p:nvPr userDrawn="1"/>
          </p:nvSpPr>
          <p:spPr bwMode="auto">
            <a:xfrm>
              <a:off x="2195736" y="4752305"/>
              <a:ext cx="2663825" cy="30777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buFont typeface="Arial" pitchFamily="34" charset="0"/>
                <a:buNone/>
                <a:defRPr/>
              </a:pPr>
              <a:r>
                <a:rPr lang="zh-CN" altLang="en-US" sz="1400" b="1" kern="1200" spc="200" baseline="0" dirty="0" smtClean="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</a:rPr>
                <a:t>华清远见教育集团</a:t>
              </a:r>
              <a:endParaRPr lang="zh-CN" altLang="en-US" sz="1400" b="1" kern="1200" spc="200" baseline="0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内容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组合 22"/>
          <p:cNvGrpSpPr/>
          <p:nvPr userDrawn="1"/>
        </p:nvGrpSpPr>
        <p:grpSpPr>
          <a:xfrm>
            <a:off x="0" y="2510"/>
            <a:ext cx="9144000" cy="5140990"/>
            <a:chOff x="0" y="2510"/>
            <a:chExt cx="9144000" cy="5140990"/>
          </a:xfrm>
        </p:grpSpPr>
        <p:pic>
          <p:nvPicPr>
            <p:cNvPr id="8" name="图片 7" descr="pp内容页.jpg"/>
            <p:cNvPicPr>
              <a:picLocks noChangeAspect="1"/>
            </p:cNvPicPr>
            <p:nvPr userDrawn="1"/>
          </p:nvPicPr>
          <p:blipFill>
            <a:blip r:embed="rId3" cstate="print"/>
            <a:stretch>
              <a:fillRect/>
            </a:stretch>
          </p:blipFill>
          <p:spPr>
            <a:xfrm>
              <a:off x="0" y="2510"/>
              <a:ext cx="9144000" cy="5140990"/>
            </a:xfrm>
            <a:prstGeom prst="rect">
              <a:avLst/>
            </a:prstGeom>
          </p:spPr>
        </p:pic>
        <p:pic>
          <p:nvPicPr>
            <p:cNvPr id="3" name="图片 2"/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7637" y="267494"/>
              <a:ext cx="4988859" cy="4437413"/>
            </a:xfrm>
            <a:prstGeom prst="rect">
              <a:avLst/>
            </a:prstGeom>
          </p:spPr>
        </p:pic>
        <p:sp>
          <p:nvSpPr>
            <p:cNvPr id="4" name="文本框 9"/>
            <p:cNvSpPr txBox="1"/>
            <p:nvPr userDrawn="1"/>
          </p:nvSpPr>
          <p:spPr>
            <a:xfrm>
              <a:off x="3275856" y="4111434"/>
              <a:ext cx="3771900" cy="548548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lnSpc>
                  <a:spcPct val="150000"/>
                </a:lnSpc>
                <a:buFont typeface="Arial" charset="0"/>
                <a:buNone/>
                <a:defRPr/>
              </a:pPr>
              <a:r>
                <a:rPr lang="zh-CN" altLang="en-US" sz="105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扫描大树或关注（微信号：</a:t>
              </a:r>
              <a:r>
                <a:rPr lang="en-US" altLang="zh-CN" sz="105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farsight2013</a:t>
              </a:r>
              <a:r>
                <a:rPr lang="zh-CN" altLang="en-US" sz="105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）</a:t>
              </a:r>
              <a:endParaRPr lang="en-US" altLang="zh-CN" sz="105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>
                <a:lnSpc>
                  <a:spcPct val="150000"/>
                </a:lnSpc>
                <a:buFont typeface="Arial" charset="0"/>
                <a:buNone/>
                <a:defRPr/>
              </a:pPr>
              <a:r>
                <a:rPr lang="zh-CN" altLang="en-US" sz="105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第一时间获取更多华清远见课程信息。</a:t>
              </a:r>
            </a:p>
          </p:txBody>
        </p:sp>
        <p:sp>
          <p:nvSpPr>
            <p:cNvPr id="5" name="文本框 2"/>
            <p:cNvSpPr txBox="1"/>
            <p:nvPr userDrawn="1"/>
          </p:nvSpPr>
          <p:spPr>
            <a:xfrm>
              <a:off x="755576" y="2211710"/>
              <a:ext cx="5553075" cy="40011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buFont typeface="Arial" charset="0"/>
                <a:buNone/>
                <a:defRPr/>
              </a:pPr>
              <a:endParaRPr lang="zh-CN" altLang="en-US" sz="2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9" name="TextBox 8"/>
            <p:cNvSpPr txBox="1"/>
            <p:nvPr userDrawn="1"/>
          </p:nvSpPr>
          <p:spPr>
            <a:xfrm>
              <a:off x="1043608" y="1923678"/>
              <a:ext cx="2000264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6000" b="1" dirty="0" smtClean="0">
                  <a:solidFill>
                    <a:srgbClr val="C00000"/>
                  </a:solidFill>
                  <a:latin typeface="微软雅黑" pitchFamily="34" charset="-122"/>
                  <a:ea typeface="微软雅黑" pitchFamily="34" charset="-122"/>
                </a:rPr>
                <a:t>谢 谢！</a:t>
              </a:r>
              <a:endParaRPr lang="zh-CN" altLang="en-US" sz="6000" b="1" dirty="0">
                <a:solidFill>
                  <a:srgbClr val="C00000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  <p:pic>
          <p:nvPicPr>
            <p:cNvPr id="11" name="Picture 2" descr="C:\Users\Administrator\Desktop\华清远见logo 副本副本.png"/>
            <p:cNvPicPr>
              <a:picLocks noChangeAspect="1" noChangeArrowheads="1"/>
            </p:cNvPicPr>
            <p:nvPr userDrawn="1"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683568" y="483518"/>
              <a:ext cx="2160240" cy="576064"/>
            </a:xfrm>
            <a:prstGeom prst="rect">
              <a:avLst/>
            </a:prstGeom>
            <a:noFill/>
          </p:spPr>
        </p:pic>
        <p:pic>
          <p:nvPicPr>
            <p:cNvPr id="17" name="图片 10" descr="ppt内页模板图.jpg"/>
            <p:cNvPicPr>
              <a:picLocks noChangeAspect="1" noChangeArrowheads="1"/>
            </p:cNvPicPr>
            <p:nvPr userDrawn="1"/>
          </p:nvPicPr>
          <p:blipFill>
            <a:blip r:embed="rId6" cstate="print"/>
            <a:srcRect l="6525" t="91431" r="76123"/>
            <a:stretch>
              <a:fillRect/>
            </a:stretch>
          </p:blipFill>
          <p:spPr bwMode="auto">
            <a:xfrm>
              <a:off x="4284663" y="4702175"/>
              <a:ext cx="1799781" cy="441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2" name="图片 10" descr="ppt内页模板图.jpg"/>
            <p:cNvPicPr>
              <a:picLocks noChangeAspect="1" noChangeArrowheads="1"/>
            </p:cNvPicPr>
            <p:nvPr userDrawn="1"/>
          </p:nvPicPr>
          <p:blipFill>
            <a:blip r:embed="rId6" cstate="print"/>
            <a:srcRect l="6525" t="91431" r="76123"/>
            <a:stretch>
              <a:fillRect/>
            </a:stretch>
          </p:blipFill>
          <p:spPr bwMode="auto">
            <a:xfrm>
              <a:off x="4932040" y="4731990"/>
              <a:ext cx="1799781" cy="3693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" name="图片 10" descr="ppt内页模板图.jpg"/>
            <p:cNvPicPr>
              <a:picLocks noChangeAspect="1" noChangeArrowheads="1"/>
            </p:cNvPicPr>
            <p:nvPr userDrawn="1"/>
          </p:nvPicPr>
          <p:blipFill>
            <a:blip r:embed="rId6" cstate="print"/>
            <a:srcRect l="6525" t="91431" r="76123"/>
            <a:stretch>
              <a:fillRect/>
            </a:stretch>
          </p:blipFill>
          <p:spPr bwMode="auto">
            <a:xfrm>
              <a:off x="2123728" y="4731990"/>
              <a:ext cx="1799781" cy="3693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1" name="图片 10" descr="ppt内页模板图.jpg"/>
            <p:cNvPicPr>
              <a:picLocks noChangeAspect="1" noChangeArrowheads="1"/>
            </p:cNvPicPr>
            <p:nvPr userDrawn="1"/>
          </p:nvPicPr>
          <p:blipFill>
            <a:blip r:embed="rId6" cstate="print"/>
            <a:srcRect l="6525" t="91431" r="76123"/>
            <a:stretch>
              <a:fillRect/>
            </a:stretch>
          </p:blipFill>
          <p:spPr bwMode="auto">
            <a:xfrm>
              <a:off x="2484187" y="4731990"/>
              <a:ext cx="1799781" cy="3693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9" name="TextBox 18"/>
            <p:cNvSpPr txBox="1"/>
            <p:nvPr userDrawn="1"/>
          </p:nvSpPr>
          <p:spPr bwMode="auto">
            <a:xfrm>
              <a:off x="2195736" y="4752305"/>
              <a:ext cx="2663825" cy="30777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buFont typeface="Arial" pitchFamily="34" charset="0"/>
                <a:buNone/>
                <a:defRPr/>
              </a:pPr>
              <a:r>
                <a:rPr lang="zh-CN" altLang="en-US" sz="1400" b="1" kern="1200" spc="200" baseline="0" dirty="0" smtClean="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</a:rPr>
                <a:t>华清远见教育集团</a:t>
              </a:r>
              <a:endParaRPr lang="zh-CN" altLang="en-US" sz="1400" b="1" kern="1200" spc="200" baseline="0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18" name="TextBox 17"/>
            <p:cNvSpPr txBox="1"/>
            <p:nvPr userDrawn="1"/>
          </p:nvSpPr>
          <p:spPr bwMode="auto">
            <a:xfrm>
              <a:off x="4572695" y="4752305"/>
              <a:ext cx="2663825" cy="323165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buFont typeface="Arial" pitchFamily="34" charset="0"/>
                <a:buNone/>
                <a:defRPr/>
              </a:pPr>
              <a:r>
                <a:rPr lang="en-US" altLang="zh-CN" sz="1500" b="1" kern="1500" spc="100" dirty="0">
                  <a:solidFill>
                    <a:schemeClr val="bg1"/>
                  </a:solidFill>
                  <a:latin typeface="Arial" pitchFamily="34" charset="0"/>
                </a:rPr>
                <a:t>www.3g-edu.org</a:t>
              </a:r>
              <a:endParaRPr lang="zh-CN" altLang="en-US" sz="1500" b="1" kern="1500" spc="100" dirty="0">
                <a:solidFill>
                  <a:schemeClr val="bg1"/>
                </a:solidFill>
                <a:latin typeface="Arial" pitchFamily="34" charset="0"/>
              </a:endParaRPr>
            </a:p>
          </p:txBody>
        </p: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5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C:\Users\Administrator\Desktop\华清远见logo 副本副本.png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83568" y="483518"/>
            <a:ext cx="2160240" cy="576064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 userDrawn="1"/>
        </p:nvSpPr>
        <p:spPr>
          <a:xfrm>
            <a:off x="2714612" y="576426"/>
            <a:ext cx="25054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 smtClean="0">
                <a:solidFill>
                  <a:schemeClr val="bg1">
                    <a:lumMod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高端</a:t>
            </a:r>
            <a:r>
              <a:rPr lang="en-US" altLang="zh-CN" b="1" dirty="0" smtClean="0">
                <a:solidFill>
                  <a:schemeClr val="bg1">
                    <a:lumMod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IT</a:t>
            </a:r>
            <a:r>
              <a:rPr lang="zh-CN" altLang="en-US" b="1" dirty="0" smtClean="0">
                <a:solidFill>
                  <a:schemeClr val="bg1">
                    <a:lumMod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就业培训专家</a:t>
            </a:r>
            <a:endParaRPr lang="zh-CN" altLang="en-US" b="1" dirty="0">
              <a:solidFill>
                <a:schemeClr val="bg1">
                  <a:lumMod val="50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0" r:id="rId2"/>
    <p:sldLayoutId id="2147483713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marL="0" lvl="1" indent="0">
              <a:lnSpc>
                <a:spcPct val="150000"/>
              </a:lnSpc>
              <a:spcBef>
                <a:spcPts val="275"/>
              </a:spcBef>
              <a:spcAft>
                <a:spcPts val="275"/>
              </a:spcAft>
              <a:buNone/>
            </a:pPr>
            <a:endParaRPr lang="en-US" altLang="zh-CN" sz="2000" b="1" u="sng" dirty="0" smtClean="0">
              <a:solidFill>
                <a:srgbClr val="FF0000"/>
              </a:solidFill>
            </a:endParaRPr>
          </a:p>
          <a:p>
            <a:pPr marL="0" lvl="1" indent="0">
              <a:lnSpc>
                <a:spcPct val="150000"/>
              </a:lnSpc>
              <a:spcBef>
                <a:spcPts val="275"/>
              </a:spcBef>
              <a:spcAft>
                <a:spcPts val="275"/>
              </a:spcAft>
              <a:buNone/>
            </a:pPr>
            <a:endParaRPr lang="en-US" altLang="zh-CN" sz="2000" b="1" u="sng" dirty="0">
              <a:solidFill>
                <a:srgbClr val="FF0000"/>
              </a:solidFill>
            </a:endParaRPr>
          </a:p>
          <a:p>
            <a:pPr marL="0" lvl="1" indent="0" algn="ctr">
              <a:lnSpc>
                <a:spcPct val="150000"/>
              </a:lnSpc>
              <a:spcBef>
                <a:spcPts val="275"/>
              </a:spcBef>
              <a:spcAft>
                <a:spcPts val="275"/>
              </a:spcAft>
              <a:buNone/>
            </a:pPr>
            <a:r>
              <a:rPr lang="en-US" altLang="zh-CN" sz="3200" b="1" dirty="0" err="1" smtClean="0">
                <a:solidFill>
                  <a:srgbClr val="C00000"/>
                </a:solidFill>
              </a:rPr>
              <a:t>Qt</a:t>
            </a:r>
            <a:r>
              <a:rPr lang="zh-CN" altLang="en-US" sz="3200" b="1" dirty="0" smtClean="0">
                <a:solidFill>
                  <a:srgbClr val="C00000"/>
                </a:solidFill>
              </a:rPr>
              <a:t>移植</a:t>
            </a:r>
          </a:p>
          <a:p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>
              <a:defRPr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262280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altLang="zh-CN" dirty="0" err="1" smtClean="0"/>
              <a:t>Qt</a:t>
            </a:r>
            <a:r>
              <a:rPr lang="zh-CN" altLang="en-US" dirty="0" smtClean="0"/>
              <a:t>简介</a:t>
            </a:r>
            <a:endParaRPr lang="en-US" altLang="zh-CN" dirty="0" smtClean="0"/>
          </a:p>
          <a:p>
            <a:r>
              <a:rPr lang="en-US" altLang="zh-CN" dirty="0" err="1" smtClean="0"/>
              <a:t>Qt</a:t>
            </a:r>
            <a:r>
              <a:rPr lang="zh-CN" altLang="en-US" dirty="0"/>
              <a:t>源码配置、编译及</a:t>
            </a:r>
            <a:r>
              <a:rPr lang="zh-CN" altLang="en-US" dirty="0" smtClean="0"/>
              <a:t>安装</a:t>
            </a:r>
            <a:endParaRPr lang="en-US" altLang="zh-CN" dirty="0" smtClean="0"/>
          </a:p>
          <a:p>
            <a:r>
              <a:rPr lang="zh-CN" altLang="en-US" dirty="0"/>
              <a:t>在根文件系统中添加</a:t>
            </a:r>
            <a:r>
              <a:rPr lang="en-US" altLang="zh-CN" dirty="0" err="1" smtClean="0"/>
              <a:t>Qt</a:t>
            </a:r>
            <a:endParaRPr lang="en-US" altLang="zh-CN" dirty="0" smtClean="0"/>
          </a:p>
          <a:p>
            <a:r>
              <a:rPr lang="zh-CN" altLang="en-US" dirty="0" smtClean="0"/>
              <a:t>目标机上运行</a:t>
            </a:r>
            <a:r>
              <a:rPr lang="en-US" altLang="zh-CN" dirty="0" smtClean="0"/>
              <a:t>ARM</a:t>
            </a:r>
            <a:r>
              <a:rPr lang="zh-CN" altLang="en-US" dirty="0" smtClean="0"/>
              <a:t>平台的</a:t>
            </a:r>
            <a:r>
              <a:rPr lang="en-US" altLang="zh-CN" dirty="0" err="1" smtClean="0"/>
              <a:t>Qt</a:t>
            </a:r>
            <a:r>
              <a:rPr lang="zh-CN" altLang="en-US" dirty="0" smtClean="0"/>
              <a:t>程序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13070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zh-CN" altLang="en-US" dirty="0"/>
              <a:t>目前用在嵌入式领域的</a:t>
            </a:r>
            <a:r>
              <a:rPr lang="en-US" altLang="zh-CN" dirty="0"/>
              <a:t>GUI</a:t>
            </a:r>
            <a:r>
              <a:rPr lang="zh-CN" altLang="en-US" dirty="0"/>
              <a:t>主要有</a:t>
            </a:r>
            <a:r>
              <a:rPr lang="en-US" altLang="zh-CN" dirty="0" err="1"/>
              <a:t>MiniGUI</a:t>
            </a:r>
            <a:r>
              <a:rPr lang="zh-CN" altLang="en-US" dirty="0"/>
              <a:t>，</a:t>
            </a:r>
            <a:r>
              <a:rPr lang="en-US" altLang="zh-CN" dirty="0" err="1"/>
              <a:t>Qt</a:t>
            </a:r>
            <a:r>
              <a:rPr lang="zh-CN" altLang="en-US" dirty="0"/>
              <a:t>，</a:t>
            </a:r>
            <a:r>
              <a:rPr lang="en-US" altLang="zh-CN" dirty="0" err="1"/>
              <a:t>GtkFB</a:t>
            </a:r>
            <a:r>
              <a:rPr lang="zh-CN" altLang="en-US" dirty="0"/>
              <a:t>等。</a:t>
            </a:r>
            <a:r>
              <a:rPr lang="en-US" altLang="zh-CN" dirty="0" err="1"/>
              <a:t>MiniGUI</a:t>
            </a:r>
            <a:r>
              <a:rPr lang="zh-CN" altLang="en-US" dirty="0"/>
              <a:t>最初是为了满足一个工业控制系统</a:t>
            </a:r>
            <a:r>
              <a:rPr lang="en-US" altLang="zh-CN" dirty="0"/>
              <a:t>(</a:t>
            </a:r>
            <a:r>
              <a:rPr lang="zh-CN" altLang="en-US" dirty="0"/>
              <a:t>计算机数控系统</a:t>
            </a:r>
            <a:r>
              <a:rPr lang="en-US" altLang="zh-CN" dirty="0"/>
              <a:t>)</a:t>
            </a:r>
            <a:r>
              <a:rPr lang="zh-CN" altLang="en-US" dirty="0"/>
              <a:t>的需求而设计和开发的，它在设计之初就考虑到了小巧、高性能和高效率，因此比较适合于工控领域的简单应用；</a:t>
            </a:r>
            <a:r>
              <a:rPr lang="en-US" altLang="zh-CN" dirty="0" err="1"/>
              <a:t>Qt</a:t>
            </a:r>
            <a:r>
              <a:rPr lang="zh-CN" altLang="en-US" dirty="0"/>
              <a:t>是一个跨平台的</a:t>
            </a:r>
            <a:r>
              <a:rPr lang="en-US" altLang="zh-CN" dirty="0"/>
              <a:t>C++</a:t>
            </a:r>
            <a:r>
              <a:rPr lang="zh-CN" altLang="en-US" dirty="0"/>
              <a:t>图形用户界面库，在新的版本中逐渐集成了数据库、</a:t>
            </a:r>
            <a:r>
              <a:rPr lang="en-US" altLang="zh-CN" dirty="0"/>
              <a:t>OpenGL</a:t>
            </a:r>
            <a:r>
              <a:rPr lang="zh-CN" altLang="en-US" dirty="0"/>
              <a:t>库、多媒体库、网络、脚本库、</a:t>
            </a:r>
            <a:r>
              <a:rPr lang="en-US" altLang="zh-CN" dirty="0"/>
              <a:t>XML</a:t>
            </a:r>
            <a:r>
              <a:rPr lang="zh-CN" altLang="en-US" dirty="0"/>
              <a:t>库、</a:t>
            </a:r>
            <a:r>
              <a:rPr lang="en-US" altLang="zh-CN" dirty="0" err="1"/>
              <a:t>WebKit</a:t>
            </a:r>
            <a:r>
              <a:rPr lang="zh-CN" altLang="en-US" dirty="0"/>
              <a:t>库等等，其内核库也加入了进程间通信、多线程等模块，极大的丰富了</a:t>
            </a:r>
            <a:r>
              <a:rPr lang="en-US" altLang="zh-CN" dirty="0" err="1"/>
              <a:t>Qt</a:t>
            </a:r>
            <a:r>
              <a:rPr lang="zh-CN" altLang="en-US" dirty="0"/>
              <a:t>开发大规模复杂跨平台应用程序的能力，由于其嵌入式版本经过设计优化，所以在嵌入式平台上也能获得比较满意的速度；</a:t>
            </a:r>
            <a:r>
              <a:rPr lang="en-US" altLang="zh-CN" dirty="0" err="1"/>
              <a:t>GtkFB</a:t>
            </a:r>
            <a:r>
              <a:rPr lang="zh-CN" altLang="en-US" dirty="0"/>
              <a:t>是基于</a:t>
            </a:r>
            <a:r>
              <a:rPr lang="en-US" altLang="zh-CN" dirty="0"/>
              <a:t>C</a:t>
            </a:r>
            <a:r>
              <a:rPr lang="zh-CN" altLang="en-US" dirty="0"/>
              <a:t>语言的，和</a:t>
            </a:r>
            <a:r>
              <a:rPr lang="en-US" altLang="zh-CN" dirty="0" err="1"/>
              <a:t>Qt</a:t>
            </a:r>
            <a:r>
              <a:rPr lang="zh-CN" altLang="en-US" dirty="0"/>
              <a:t>一样也针对嵌入式应用做了优化，不过由于更新较慢，在嵌入式系统中不太常见。从以上分析不难看出，</a:t>
            </a:r>
            <a:r>
              <a:rPr lang="en-US" altLang="zh-CN" dirty="0" err="1"/>
              <a:t>Qt</a:t>
            </a:r>
            <a:r>
              <a:rPr lang="zh-CN" altLang="en-US" dirty="0"/>
              <a:t>更适合于这里的嵌入式系统。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altLang="zh-CN" dirty="0" err="1" smtClean="0"/>
              <a:t>Qt</a:t>
            </a:r>
            <a:r>
              <a:rPr lang="zh-CN" altLang="en-US" dirty="0" smtClean="0"/>
              <a:t>简介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8892728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altLang="zh-CN" dirty="0" err="1" smtClean="0"/>
              <a:t>Qt</a:t>
            </a:r>
            <a:r>
              <a:rPr lang="zh-CN" altLang="en-US" dirty="0" smtClean="0"/>
              <a:t>的配置项有很多，解压源码后，可以通过下面的命令来查看配置帮助信息</a:t>
            </a:r>
            <a:endParaRPr lang="en-US" altLang="zh-CN" dirty="0" smtClean="0"/>
          </a:p>
          <a:p>
            <a:pPr lvl="1"/>
            <a:r>
              <a:rPr lang="en-US" altLang="zh-CN" dirty="0"/>
              <a:t>$ ./configure </a:t>
            </a:r>
            <a:r>
              <a:rPr lang="en-US" altLang="zh-CN" dirty="0" smtClean="0"/>
              <a:t>–help</a:t>
            </a:r>
          </a:p>
          <a:p>
            <a:r>
              <a:rPr lang="zh-CN" altLang="en-US" dirty="0" smtClean="0"/>
              <a:t>主要的配置项：</a:t>
            </a:r>
            <a:endParaRPr lang="en-US" altLang="zh-CN" dirty="0" smtClean="0"/>
          </a:p>
          <a:p>
            <a:pPr lvl="1"/>
            <a:r>
              <a:rPr lang="en-US" altLang="zh-CN" dirty="0"/>
              <a:t>-prefix &lt;</a:t>
            </a:r>
            <a:r>
              <a:rPr lang="en-US" altLang="zh-CN" dirty="0" err="1"/>
              <a:t>dir</a:t>
            </a:r>
            <a:r>
              <a:rPr lang="en-US" altLang="zh-CN" dirty="0"/>
              <a:t>&gt;</a:t>
            </a:r>
            <a:r>
              <a:rPr lang="zh-CN" altLang="en-US" dirty="0"/>
              <a:t>：安装</a:t>
            </a:r>
            <a:r>
              <a:rPr lang="zh-CN" altLang="en-US" dirty="0" smtClean="0"/>
              <a:t>路径</a:t>
            </a:r>
            <a:endParaRPr lang="en-US" altLang="zh-CN" dirty="0" smtClean="0"/>
          </a:p>
          <a:p>
            <a:pPr lvl="1"/>
            <a:r>
              <a:rPr lang="en-US" altLang="zh-CN" dirty="0"/>
              <a:t>-</a:t>
            </a:r>
            <a:r>
              <a:rPr lang="en-US" altLang="zh-CN" dirty="0" err="1"/>
              <a:t>opensource</a:t>
            </a:r>
            <a:r>
              <a:rPr lang="zh-CN" altLang="zh-CN" dirty="0"/>
              <a:t>：构建</a:t>
            </a:r>
            <a:r>
              <a:rPr lang="en-US" altLang="zh-CN" dirty="0" err="1"/>
              <a:t>Qt</a:t>
            </a:r>
            <a:r>
              <a:rPr lang="zh-CN" altLang="zh-CN" dirty="0"/>
              <a:t>的开源版本</a:t>
            </a:r>
            <a:r>
              <a:rPr lang="zh-CN" altLang="zh-CN" dirty="0" smtClean="0"/>
              <a:t>。</a:t>
            </a:r>
            <a:endParaRPr lang="en-US" altLang="zh-CN" dirty="0" smtClean="0"/>
          </a:p>
          <a:p>
            <a:pPr lvl="1"/>
            <a:r>
              <a:rPr lang="en-US" altLang="zh-CN" dirty="0"/>
              <a:t>-commercial</a:t>
            </a:r>
            <a:r>
              <a:rPr lang="zh-CN" altLang="en-US" dirty="0"/>
              <a:t>：构建</a:t>
            </a:r>
            <a:r>
              <a:rPr lang="en-US" altLang="zh-CN" dirty="0" err="1"/>
              <a:t>Qt</a:t>
            </a:r>
            <a:r>
              <a:rPr lang="zh-CN" altLang="en-US" dirty="0"/>
              <a:t>的商业版本。</a:t>
            </a:r>
          </a:p>
          <a:p>
            <a:pPr lvl="1"/>
            <a:r>
              <a:rPr lang="en-US" altLang="zh-CN" dirty="0"/>
              <a:t>-confirm-license</a:t>
            </a:r>
            <a:r>
              <a:rPr lang="zh-CN" altLang="en-US" dirty="0"/>
              <a:t>：自动确认许可证。</a:t>
            </a:r>
          </a:p>
          <a:p>
            <a:pPr lvl="1"/>
            <a:r>
              <a:rPr lang="en-US" altLang="zh-CN" dirty="0"/>
              <a:t>-</a:t>
            </a:r>
            <a:r>
              <a:rPr lang="en-US" altLang="zh-CN" dirty="0" err="1"/>
              <a:t>qt-sql</a:t>
            </a:r>
            <a:r>
              <a:rPr lang="en-US" altLang="zh-CN" dirty="0"/>
              <a:t>-&lt;driver&gt;</a:t>
            </a:r>
            <a:r>
              <a:rPr lang="zh-CN" altLang="en-US" dirty="0"/>
              <a:t>：使能在</a:t>
            </a:r>
            <a:r>
              <a:rPr lang="en-US" altLang="zh-CN" dirty="0" err="1"/>
              <a:t>Qt</a:t>
            </a:r>
            <a:r>
              <a:rPr lang="en-US" altLang="zh-CN" dirty="0"/>
              <a:t> SQL </a:t>
            </a:r>
            <a:r>
              <a:rPr lang="zh-CN" altLang="en-US" dirty="0"/>
              <a:t>模块中的</a:t>
            </a:r>
            <a:r>
              <a:rPr lang="en-US" altLang="zh-CN" dirty="0"/>
              <a:t>SQL &lt;driver&gt;</a:t>
            </a:r>
            <a:r>
              <a:rPr lang="zh-CN" altLang="en-US" dirty="0" smtClean="0"/>
              <a:t>。</a:t>
            </a:r>
            <a:endParaRPr lang="en-US" altLang="zh-CN" dirty="0" smtClean="0"/>
          </a:p>
          <a:p>
            <a:pPr lvl="1"/>
            <a:r>
              <a:rPr lang="en-US" altLang="zh-CN" dirty="0"/>
              <a:t>-</a:t>
            </a:r>
            <a:r>
              <a:rPr lang="en-US" altLang="zh-CN" dirty="0" err="1"/>
              <a:t>qt-libjpeg</a:t>
            </a:r>
            <a:r>
              <a:rPr lang="zh-CN" altLang="en-US" dirty="0"/>
              <a:t>：使用</a:t>
            </a:r>
            <a:r>
              <a:rPr lang="en-US" altLang="zh-CN" dirty="0" err="1"/>
              <a:t>Qt</a:t>
            </a:r>
            <a:r>
              <a:rPr lang="zh-CN" altLang="en-US" dirty="0"/>
              <a:t>的</a:t>
            </a:r>
            <a:r>
              <a:rPr lang="en-US" altLang="zh-CN" dirty="0" err="1"/>
              <a:t>libjpeg</a:t>
            </a:r>
            <a:r>
              <a:rPr lang="zh-CN" altLang="en-US" dirty="0"/>
              <a:t>库</a:t>
            </a:r>
            <a:r>
              <a:rPr lang="zh-CN" altLang="en-US" dirty="0" smtClean="0"/>
              <a:t>。</a:t>
            </a:r>
            <a:endParaRPr lang="en-US" altLang="zh-CN" dirty="0" smtClean="0"/>
          </a:p>
          <a:p>
            <a:pPr lvl="1"/>
            <a:r>
              <a:rPr lang="en-US" altLang="zh-CN" dirty="0">
                <a:solidFill>
                  <a:srgbClr val="FF0000"/>
                </a:solidFill>
              </a:rPr>
              <a:t>-</a:t>
            </a:r>
            <a:r>
              <a:rPr lang="en-US" altLang="zh-CN" dirty="0" err="1">
                <a:solidFill>
                  <a:srgbClr val="FF0000"/>
                </a:solidFill>
              </a:rPr>
              <a:t>xplatform</a:t>
            </a:r>
            <a:r>
              <a:rPr lang="en-US" altLang="zh-CN" dirty="0">
                <a:solidFill>
                  <a:srgbClr val="FF0000"/>
                </a:solidFill>
              </a:rPr>
              <a:t> target</a:t>
            </a:r>
            <a:r>
              <a:rPr lang="zh-CN" altLang="en-US" dirty="0">
                <a:solidFill>
                  <a:srgbClr val="FF0000"/>
                </a:solidFill>
              </a:rPr>
              <a:t>：交叉编译时指定目标平台。</a:t>
            </a:r>
            <a:endParaRPr lang="en-US" altLang="zh-CN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altLang="zh-CN" dirty="0" err="1"/>
              <a:t>Qt</a:t>
            </a:r>
            <a:r>
              <a:rPr lang="zh-CN" altLang="en-US" dirty="0"/>
              <a:t>源码配置、编译及</a:t>
            </a:r>
            <a:r>
              <a:rPr lang="zh-CN" altLang="en-US" dirty="0" smtClean="0"/>
              <a:t>安装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9609996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zh-CN" altLang="en-US" dirty="0" smtClean="0"/>
              <a:t>因为</a:t>
            </a:r>
            <a:r>
              <a:rPr lang="en-US" altLang="zh-CN" dirty="0" err="1" smtClean="0"/>
              <a:t>Qt</a:t>
            </a:r>
            <a:r>
              <a:rPr lang="zh-CN" altLang="en-US" dirty="0" smtClean="0"/>
              <a:t>的配置项很多，又没有配置界面，通常将配置命令写入到一个脚本文件中，然后运行该脚本文件进行配置。</a:t>
            </a:r>
            <a:endParaRPr lang="en-US" altLang="zh-CN" dirty="0" smtClean="0"/>
          </a:p>
          <a:p>
            <a:r>
              <a:rPr lang="zh-CN" altLang="en-US" dirty="0" smtClean="0"/>
              <a:t>在配置之前的一个很重要的工作就是要添加交叉编译环境。可以使用如下的方法。</a:t>
            </a:r>
            <a:endParaRPr lang="en-US" altLang="zh-CN" dirty="0" smtClean="0"/>
          </a:p>
          <a:p>
            <a:pPr marL="0" indent="0">
              <a:buNone/>
            </a:pPr>
            <a:r>
              <a:rPr lang="en-US" altLang="zh-CN" dirty="0"/>
              <a:t>$ </a:t>
            </a:r>
            <a:r>
              <a:rPr lang="en-US" altLang="zh-CN" dirty="0" err="1"/>
              <a:t>cp</a:t>
            </a:r>
            <a:r>
              <a:rPr lang="en-US" altLang="zh-CN" dirty="0"/>
              <a:t> -a </a:t>
            </a:r>
            <a:r>
              <a:rPr lang="en-US" altLang="zh-CN" dirty="0" err="1"/>
              <a:t>qtbase</a:t>
            </a:r>
            <a:r>
              <a:rPr lang="en-US" altLang="zh-CN" dirty="0"/>
              <a:t>/</a:t>
            </a:r>
            <a:r>
              <a:rPr lang="en-US" altLang="zh-CN" dirty="0" err="1"/>
              <a:t>mkspecs</a:t>
            </a:r>
            <a:r>
              <a:rPr lang="en-US" altLang="zh-CN" dirty="0"/>
              <a:t>/</a:t>
            </a:r>
            <a:r>
              <a:rPr lang="en-US" altLang="zh-CN" dirty="0" err="1"/>
              <a:t>linux</a:t>
            </a:r>
            <a:r>
              <a:rPr lang="en-US" altLang="zh-CN" dirty="0"/>
              <a:t>-arm-</a:t>
            </a:r>
            <a:r>
              <a:rPr lang="en-US" altLang="zh-CN" dirty="0" err="1"/>
              <a:t>gnueabi</a:t>
            </a:r>
            <a:r>
              <a:rPr lang="en-US" altLang="zh-CN" dirty="0"/>
              <a:t>-g++/ </a:t>
            </a:r>
            <a:r>
              <a:rPr lang="en-US" altLang="zh-CN" dirty="0" err="1"/>
              <a:t>qtbase</a:t>
            </a:r>
            <a:r>
              <a:rPr lang="en-US" altLang="zh-CN" dirty="0"/>
              <a:t>/</a:t>
            </a:r>
            <a:r>
              <a:rPr lang="en-US" altLang="zh-CN" dirty="0" err="1"/>
              <a:t>mkspecs</a:t>
            </a:r>
            <a:r>
              <a:rPr lang="en-US" altLang="zh-CN" dirty="0"/>
              <a:t>/</a:t>
            </a:r>
            <a:r>
              <a:rPr lang="en-US" altLang="zh-CN" dirty="0" err="1"/>
              <a:t>linux</a:t>
            </a:r>
            <a:r>
              <a:rPr lang="en-US" altLang="zh-CN" dirty="0"/>
              <a:t>-arm-g++/</a:t>
            </a:r>
          </a:p>
          <a:p>
            <a:pPr marL="0" indent="0">
              <a:buNone/>
            </a:pPr>
            <a:r>
              <a:rPr lang="zh-CN" altLang="en-US" dirty="0"/>
              <a:t>编辑</a:t>
            </a:r>
            <a:r>
              <a:rPr lang="en-US" altLang="zh-CN" dirty="0" err="1"/>
              <a:t>qtbase</a:t>
            </a:r>
            <a:r>
              <a:rPr lang="en-US" altLang="zh-CN" dirty="0"/>
              <a:t>/</a:t>
            </a:r>
            <a:r>
              <a:rPr lang="en-US" altLang="zh-CN" dirty="0" err="1"/>
              <a:t>mkspecs</a:t>
            </a:r>
            <a:r>
              <a:rPr lang="en-US" altLang="zh-CN" dirty="0"/>
              <a:t>/</a:t>
            </a:r>
            <a:r>
              <a:rPr lang="en-US" altLang="zh-CN" dirty="0" err="1"/>
              <a:t>linux</a:t>
            </a:r>
            <a:r>
              <a:rPr lang="en-US" altLang="zh-CN" dirty="0"/>
              <a:t>-arm-none-</a:t>
            </a:r>
            <a:r>
              <a:rPr lang="en-US" altLang="zh-CN" dirty="0" err="1"/>
              <a:t>gnueabi</a:t>
            </a:r>
            <a:r>
              <a:rPr lang="en-US" altLang="zh-CN" dirty="0"/>
              <a:t>-g++/</a:t>
            </a:r>
            <a:r>
              <a:rPr lang="en-US" altLang="zh-CN" dirty="0" err="1"/>
              <a:t>qmake.conf</a:t>
            </a:r>
            <a:r>
              <a:rPr lang="zh-CN" altLang="en-US" dirty="0"/>
              <a:t>文件，将：</a:t>
            </a:r>
          </a:p>
          <a:p>
            <a:pPr marL="0" indent="0">
              <a:buNone/>
            </a:pPr>
            <a:r>
              <a:rPr lang="en-US" altLang="zh-CN" dirty="0"/>
              <a:t>arm-</a:t>
            </a:r>
            <a:r>
              <a:rPr lang="en-US" altLang="zh-CN" dirty="0" err="1"/>
              <a:t>linux</a:t>
            </a:r>
            <a:r>
              <a:rPr lang="en-US" altLang="zh-CN" dirty="0"/>
              <a:t>-</a:t>
            </a:r>
            <a:r>
              <a:rPr lang="en-US" altLang="zh-CN" dirty="0" err="1"/>
              <a:t>gnueabi</a:t>
            </a:r>
            <a:r>
              <a:rPr lang="en-US" altLang="zh-CN" dirty="0"/>
              <a:t>-</a:t>
            </a:r>
          </a:p>
          <a:p>
            <a:pPr marL="0" indent="0">
              <a:buNone/>
            </a:pPr>
            <a:r>
              <a:rPr lang="zh-CN" altLang="en-US" dirty="0"/>
              <a:t>全部替换为：</a:t>
            </a:r>
          </a:p>
          <a:p>
            <a:pPr marL="0" indent="0">
              <a:buNone/>
            </a:pPr>
            <a:r>
              <a:rPr lang="en-US" altLang="zh-CN" dirty="0"/>
              <a:t>arm-none-</a:t>
            </a:r>
            <a:r>
              <a:rPr lang="en-US" altLang="zh-CN" dirty="0" err="1"/>
              <a:t>linux</a:t>
            </a:r>
            <a:r>
              <a:rPr lang="en-US" altLang="zh-CN" dirty="0"/>
              <a:t>-</a:t>
            </a:r>
            <a:r>
              <a:rPr lang="en-US" altLang="zh-CN" dirty="0" err="1"/>
              <a:t>gnueabi</a:t>
            </a:r>
            <a:r>
              <a:rPr lang="en-US" altLang="zh-CN" dirty="0"/>
              <a:t>-</a:t>
            </a:r>
          </a:p>
          <a:p>
            <a:pPr marL="0" indent="0">
              <a:buNone/>
            </a:pPr>
            <a:r>
              <a:rPr lang="zh-CN" altLang="en-US" dirty="0" smtClean="0"/>
              <a:t>这样就添加了一个</a:t>
            </a:r>
            <a:r>
              <a:rPr lang="en-US" altLang="zh-CN" dirty="0" err="1"/>
              <a:t>linux</a:t>
            </a:r>
            <a:r>
              <a:rPr lang="en-US" altLang="zh-CN" dirty="0"/>
              <a:t>-arm-none-</a:t>
            </a:r>
            <a:r>
              <a:rPr lang="en-US" altLang="zh-CN" dirty="0" err="1"/>
              <a:t>gnueabi</a:t>
            </a:r>
            <a:r>
              <a:rPr lang="en-US" altLang="zh-CN" dirty="0"/>
              <a:t>-g</a:t>
            </a:r>
            <a:r>
              <a:rPr lang="en-US" altLang="zh-CN" dirty="0" smtClean="0"/>
              <a:t>++</a:t>
            </a:r>
            <a:r>
              <a:rPr lang="zh-CN" altLang="en-US" dirty="0" smtClean="0"/>
              <a:t>的交叉编译环境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altLang="zh-CN" dirty="0" err="1"/>
              <a:t>Qt</a:t>
            </a:r>
            <a:r>
              <a:rPr lang="zh-CN" altLang="en-US" dirty="0"/>
              <a:t>源码配置、编译及</a:t>
            </a:r>
            <a:r>
              <a:rPr lang="zh-CN" altLang="en-US" dirty="0" smtClean="0"/>
              <a:t>安装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707087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zh-CN" altLang="en-US" dirty="0" smtClean="0"/>
              <a:t>配置的脚本文件（参考实验手册）编写好后，可以用该脚本进行配置。</a:t>
            </a:r>
            <a:endParaRPr lang="en-US" altLang="zh-CN" dirty="0" smtClean="0"/>
          </a:p>
          <a:p>
            <a:pPr lvl="1"/>
            <a:r>
              <a:rPr lang="en-US" altLang="zh-CN" dirty="0"/>
              <a:t>$ </a:t>
            </a:r>
            <a:r>
              <a:rPr lang="en-US" altLang="zh-CN" dirty="0" err="1"/>
              <a:t>chmod</a:t>
            </a:r>
            <a:r>
              <a:rPr lang="en-US" altLang="zh-CN" dirty="0"/>
              <a:t> +x </a:t>
            </a:r>
            <a:r>
              <a:rPr lang="en-US" altLang="zh-CN" dirty="0" smtClean="0"/>
              <a:t>config.sh</a:t>
            </a:r>
          </a:p>
          <a:p>
            <a:pPr lvl="1"/>
            <a:r>
              <a:rPr lang="en-US" altLang="zh-CN" dirty="0"/>
              <a:t>$ ./</a:t>
            </a:r>
            <a:r>
              <a:rPr lang="en-US" altLang="zh-CN" dirty="0" smtClean="0"/>
              <a:t>config.sh</a:t>
            </a:r>
          </a:p>
          <a:p>
            <a:r>
              <a:rPr lang="zh-CN" altLang="en-US" dirty="0" smtClean="0"/>
              <a:t>配置完成后进行编译和安装</a:t>
            </a:r>
            <a:endParaRPr lang="en-US" altLang="zh-CN" dirty="0" smtClean="0"/>
          </a:p>
          <a:p>
            <a:pPr lvl="1"/>
            <a:r>
              <a:rPr lang="en-US" altLang="zh-CN" dirty="0"/>
              <a:t>$ </a:t>
            </a:r>
            <a:r>
              <a:rPr lang="en-US" altLang="zh-CN" dirty="0" smtClean="0"/>
              <a:t>make</a:t>
            </a:r>
          </a:p>
          <a:p>
            <a:pPr lvl="1"/>
            <a:r>
              <a:rPr lang="en-US" altLang="zh-CN" dirty="0"/>
              <a:t>$ </a:t>
            </a:r>
            <a:r>
              <a:rPr lang="en-US" altLang="zh-CN" dirty="0" err="1"/>
              <a:t>sudo</a:t>
            </a:r>
            <a:r>
              <a:rPr lang="en-US" altLang="zh-CN" dirty="0"/>
              <a:t> make </a:t>
            </a:r>
            <a:r>
              <a:rPr lang="en-US" altLang="zh-CN" dirty="0" smtClean="0"/>
              <a:t>install</a:t>
            </a:r>
          </a:p>
          <a:p>
            <a:pPr marL="457200" lvl="1" indent="0">
              <a:buNone/>
            </a:pPr>
            <a:r>
              <a:rPr lang="zh-CN" altLang="en-US" dirty="0" smtClean="0"/>
              <a:t>如果源码的版本是</a:t>
            </a:r>
            <a:r>
              <a:rPr lang="en-US" altLang="zh-CN" dirty="0" smtClean="0"/>
              <a:t>5.4.2</a:t>
            </a:r>
            <a:r>
              <a:rPr lang="zh-CN" altLang="en-US" dirty="0" smtClean="0"/>
              <a:t>，则默认的安装路径是</a:t>
            </a:r>
            <a:r>
              <a:rPr lang="en-US" altLang="zh-CN" dirty="0"/>
              <a:t>/</a:t>
            </a:r>
            <a:r>
              <a:rPr lang="en-US" altLang="zh-CN" dirty="0" err="1" smtClean="0"/>
              <a:t>usr</a:t>
            </a:r>
            <a:r>
              <a:rPr lang="en-US" altLang="zh-CN" dirty="0" smtClean="0"/>
              <a:t>/local/Qt-5.4.2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altLang="zh-CN" dirty="0" err="1"/>
              <a:t>Qt</a:t>
            </a:r>
            <a:r>
              <a:rPr lang="zh-CN" altLang="en-US" dirty="0"/>
              <a:t>源码配置、编译及</a:t>
            </a:r>
            <a:r>
              <a:rPr lang="zh-CN" altLang="en-US" dirty="0" smtClean="0"/>
              <a:t>安装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068450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zh-CN" altLang="en-US" dirty="0" smtClean="0"/>
              <a:t>将</a:t>
            </a:r>
            <a:r>
              <a:rPr lang="en-US" altLang="zh-CN" dirty="0" err="1" smtClean="0"/>
              <a:t>Qt</a:t>
            </a:r>
            <a:r>
              <a:rPr lang="zh-CN" altLang="en-US" dirty="0" smtClean="0"/>
              <a:t>安装后的整个目录拷贝到根文件系统，然后再添加环境变量。</a:t>
            </a:r>
            <a:endParaRPr lang="en-US" altLang="zh-CN" dirty="0" smtClean="0"/>
          </a:p>
          <a:p>
            <a:pPr lvl="1"/>
            <a:r>
              <a:rPr lang="en-US" altLang="zh-CN" dirty="0"/>
              <a:t>$ cd /</a:t>
            </a:r>
            <a:r>
              <a:rPr lang="en-US" altLang="zh-CN" dirty="0" err="1"/>
              <a:t>nfs</a:t>
            </a:r>
            <a:r>
              <a:rPr lang="en-US" altLang="zh-CN" dirty="0"/>
              <a:t>/</a:t>
            </a:r>
            <a:r>
              <a:rPr lang="en-US" altLang="zh-CN" dirty="0" err="1"/>
              <a:t>rootfs</a:t>
            </a:r>
            <a:endParaRPr lang="en-US" altLang="zh-CN" dirty="0"/>
          </a:p>
          <a:p>
            <a:pPr lvl="1"/>
            <a:r>
              <a:rPr lang="en-US" altLang="zh-CN" dirty="0"/>
              <a:t>$ </a:t>
            </a:r>
            <a:r>
              <a:rPr lang="en-US" altLang="zh-CN" dirty="0" err="1"/>
              <a:t>mkdir</a:t>
            </a:r>
            <a:r>
              <a:rPr lang="en-US" altLang="zh-CN" dirty="0"/>
              <a:t> </a:t>
            </a:r>
            <a:r>
              <a:rPr lang="en-US" altLang="zh-CN" dirty="0" err="1"/>
              <a:t>usr</a:t>
            </a:r>
            <a:r>
              <a:rPr lang="en-US" altLang="zh-CN" dirty="0"/>
              <a:t>/local/</a:t>
            </a:r>
          </a:p>
          <a:p>
            <a:pPr lvl="1"/>
            <a:r>
              <a:rPr lang="en-US" altLang="zh-CN" dirty="0"/>
              <a:t>$ </a:t>
            </a:r>
            <a:r>
              <a:rPr lang="en-US" altLang="zh-CN" dirty="0" err="1"/>
              <a:t>cp</a:t>
            </a:r>
            <a:r>
              <a:rPr lang="en-US" altLang="zh-CN" dirty="0"/>
              <a:t> -a /</a:t>
            </a:r>
            <a:r>
              <a:rPr lang="en-US" altLang="zh-CN" dirty="0" err="1"/>
              <a:t>usr</a:t>
            </a:r>
            <a:r>
              <a:rPr lang="en-US" altLang="zh-CN" dirty="0"/>
              <a:t>/local/Qt-5.4.2/ </a:t>
            </a:r>
            <a:r>
              <a:rPr lang="en-US" altLang="zh-CN" dirty="0" err="1"/>
              <a:t>usr</a:t>
            </a:r>
            <a:r>
              <a:rPr lang="en-US" altLang="zh-CN" dirty="0"/>
              <a:t>/local/</a:t>
            </a:r>
          </a:p>
          <a:p>
            <a:pPr lvl="1"/>
            <a:r>
              <a:rPr lang="en-US" altLang="zh-CN" dirty="0" smtClean="0"/>
              <a:t>/</a:t>
            </a:r>
            <a:r>
              <a:rPr lang="en-US" altLang="zh-CN" dirty="0" err="1" smtClean="0"/>
              <a:t>etc</a:t>
            </a:r>
            <a:r>
              <a:rPr lang="en-US" altLang="zh-CN" dirty="0" smtClean="0"/>
              <a:t>/profile</a:t>
            </a:r>
            <a:r>
              <a:rPr lang="zh-CN" altLang="en-US" dirty="0" smtClean="0"/>
              <a:t>中添加：</a:t>
            </a:r>
            <a:endParaRPr lang="en-US" altLang="zh-CN" dirty="0" smtClean="0"/>
          </a:p>
          <a:p>
            <a:pPr marL="457200" lvl="1" indent="0">
              <a:buNone/>
            </a:pPr>
            <a:r>
              <a:rPr lang="en-US" altLang="zh-CN" dirty="0"/>
              <a:t>export QTDIR=/</a:t>
            </a:r>
            <a:r>
              <a:rPr lang="en-US" altLang="zh-CN" dirty="0" err="1"/>
              <a:t>usr</a:t>
            </a:r>
            <a:r>
              <a:rPr lang="en-US" altLang="zh-CN" dirty="0"/>
              <a:t>/local/Qt-5.4.2</a:t>
            </a:r>
          </a:p>
          <a:p>
            <a:pPr marL="457200" lvl="1" indent="0">
              <a:buNone/>
            </a:pPr>
            <a:r>
              <a:rPr lang="en-US" altLang="zh-CN" dirty="0"/>
              <a:t>export QT_QPA_FONTDIR=$QTDIR/lib/fonts</a:t>
            </a:r>
          </a:p>
          <a:p>
            <a:pPr marL="457200" lvl="1" indent="0">
              <a:buNone/>
            </a:pPr>
            <a:r>
              <a:rPr lang="en-US" altLang="zh-CN" dirty="0"/>
              <a:t>export QT_QPA_PLATFORM_PLUGIN_PATH=$QTDIR/plugins</a:t>
            </a:r>
          </a:p>
          <a:p>
            <a:pPr marL="457200" lvl="1" indent="0">
              <a:buNone/>
            </a:pPr>
            <a:r>
              <a:rPr lang="en-US" altLang="zh-CN" dirty="0"/>
              <a:t>export QT_QPA_PLATFORM=</a:t>
            </a:r>
            <a:r>
              <a:rPr lang="en-US" altLang="zh-CN" dirty="0" err="1"/>
              <a:t>linuxfb:fb</a:t>
            </a:r>
            <a:r>
              <a:rPr lang="en-US" altLang="zh-CN" dirty="0"/>
              <a:t>=/dev/fb0:size=1024x600:tty=/dev/ttySAC2</a:t>
            </a:r>
          </a:p>
          <a:p>
            <a:pPr marL="457200" lvl="1" indent="0">
              <a:buNone/>
            </a:pPr>
            <a:r>
              <a:rPr lang="en-US" altLang="zh-CN" dirty="0" smtClean="0"/>
              <a:t>export </a:t>
            </a:r>
            <a:r>
              <a:rPr lang="en-US" altLang="zh-CN" dirty="0"/>
              <a:t>PATH=$QTDIR/bin:$PATH</a:t>
            </a:r>
          </a:p>
          <a:p>
            <a:pPr marL="457200" lvl="1" indent="0">
              <a:buNone/>
            </a:pPr>
            <a:r>
              <a:rPr lang="en-US" altLang="zh-CN" dirty="0"/>
              <a:t>export LD_LIBRARY_PATH=$LD_LIBRARY_PATH$QTDIR:$QTDIR/lib</a:t>
            </a:r>
          </a:p>
          <a:p>
            <a:pPr marL="457200" lvl="1" indent="0">
              <a:buNone/>
            </a:pP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zh-CN" altLang="en-US" dirty="0"/>
              <a:t>在根文件系统中添加</a:t>
            </a:r>
            <a:r>
              <a:rPr lang="en-US" altLang="zh-CN" dirty="0" err="1"/>
              <a:t>Qt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9037657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zh-CN" altLang="en-US" dirty="0"/>
              <a:t>其中</a:t>
            </a:r>
            <a:r>
              <a:rPr lang="en-US" altLang="zh-CN" dirty="0"/>
              <a:t>QT_QPA_FONTDIR</a:t>
            </a:r>
            <a:r>
              <a:rPr lang="zh-CN" altLang="en-US" dirty="0"/>
              <a:t>环境变量用于指定字体的路径，</a:t>
            </a:r>
            <a:r>
              <a:rPr lang="en-US" altLang="zh-CN" dirty="0"/>
              <a:t>QT_QPA_PLATFORM_PLUGIN_PATH</a:t>
            </a:r>
            <a:r>
              <a:rPr lang="zh-CN" altLang="en-US" dirty="0"/>
              <a:t>环境变量用于指定插件的路径，</a:t>
            </a:r>
            <a:r>
              <a:rPr lang="en-US" altLang="zh-CN" dirty="0"/>
              <a:t>QT_QPA_PLATFORM</a:t>
            </a:r>
            <a:r>
              <a:rPr lang="zh-CN" altLang="en-US" dirty="0"/>
              <a:t>环境变量用于指定</a:t>
            </a:r>
            <a:r>
              <a:rPr lang="en-US" altLang="zh-CN" dirty="0" err="1"/>
              <a:t>Qt</a:t>
            </a:r>
            <a:r>
              <a:rPr lang="zh-CN" altLang="en-US" dirty="0"/>
              <a:t>的运行平台，这里是</a:t>
            </a:r>
            <a:r>
              <a:rPr lang="en-US" altLang="zh-CN" dirty="0" err="1"/>
              <a:t>linuxfb</a:t>
            </a:r>
            <a:r>
              <a:rPr lang="zh-CN" altLang="en-US" dirty="0"/>
              <a:t>，表示基于</a:t>
            </a:r>
            <a:r>
              <a:rPr lang="en-US" altLang="zh-CN" dirty="0"/>
              <a:t>Linux</a:t>
            </a:r>
            <a:r>
              <a:rPr lang="zh-CN" altLang="en-US" dirty="0"/>
              <a:t>的帧缓存，</a:t>
            </a:r>
            <a:r>
              <a:rPr lang="en-US" altLang="zh-CN" dirty="0"/>
              <a:t>fb</a:t>
            </a:r>
            <a:r>
              <a:rPr lang="zh-CN" altLang="en-US" dirty="0"/>
              <a:t>用于指定帧缓存设备，</a:t>
            </a:r>
            <a:r>
              <a:rPr lang="en-US" altLang="zh-CN" dirty="0"/>
              <a:t>size</a:t>
            </a:r>
            <a:r>
              <a:rPr lang="zh-CN" altLang="en-US" dirty="0"/>
              <a:t>用于指定显示设备以像素为单位的宽高，而</a:t>
            </a:r>
            <a:r>
              <a:rPr lang="en-US" altLang="zh-CN" dirty="0" err="1"/>
              <a:t>tty</a:t>
            </a:r>
            <a:r>
              <a:rPr lang="zh-CN" altLang="en-US" dirty="0"/>
              <a:t>用于指定非</a:t>
            </a:r>
            <a:r>
              <a:rPr lang="en-US" altLang="zh-CN" dirty="0"/>
              <a:t>GUI</a:t>
            </a:r>
            <a:r>
              <a:rPr lang="zh-CN" altLang="en-US" dirty="0"/>
              <a:t>程序使用的</a:t>
            </a:r>
            <a:r>
              <a:rPr lang="en-US" altLang="zh-CN" dirty="0" err="1"/>
              <a:t>tty</a:t>
            </a:r>
            <a:r>
              <a:rPr lang="zh-CN" altLang="en-US" dirty="0"/>
              <a:t>。这个环境变量中的项目需要根据实际情况进行修改。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zh-CN" altLang="en-US" dirty="0"/>
              <a:t>在根文件系统中添加</a:t>
            </a:r>
            <a:r>
              <a:rPr lang="en-US" altLang="zh-CN" dirty="0" err="1" smtClean="0"/>
              <a:t>Qt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8358481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zh-CN" altLang="en-US" dirty="0" smtClean="0"/>
              <a:t>交叉编译好</a:t>
            </a:r>
            <a:r>
              <a:rPr lang="en-US" altLang="zh-CN" dirty="0" err="1" smtClean="0"/>
              <a:t>Qt</a:t>
            </a:r>
            <a:r>
              <a:rPr lang="zh-CN" altLang="en-US" dirty="0" smtClean="0"/>
              <a:t>的测试程序后，使用下面的命令运行。</a:t>
            </a:r>
            <a:endParaRPr lang="en-US" altLang="zh-CN" dirty="0" smtClean="0"/>
          </a:p>
          <a:p>
            <a:pPr lvl="1"/>
            <a:r>
              <a:rPr lang="en-US" altLang="zh-CN" dirty="0"/>
              <a:t># ./Test  -plugin </a:t>
            </a:r>
            <a:r>
              <a:rPr lang="en-US" altLang="zh-CN" dirty="0" err="1"/>
              <a:t>evdevmouse</a:t>
            </a:r>
            <a:r>
              <a:rPr lang="en-US" altLang="zh-CN" dirty="0"/>
              <a:t>:/dev/input/event1 -plugin </a:t>
            </a:r>
            <a:r>
              <a:rPr lang="en-US" altLang="zh-CN" dirty="0" err="1"/>
              <a:t>evdevkeyboard</a:t>
            </a:r>
            <a:r>
              <a:rPr lang="en-US" altLang="zh-CN" dirty="0"/>
              <a:t>:/</a:t>
            </a:r>
            <a:r>
              <a:rPr lang="en-US" altLang="zh-CN" dirty="0" smtClean="0"/>
              <a:t>dev/input/event2</a:t>
            </a:r>
          </a:p>
          <a:p>
            <a:pPr lvl="1"/>
            <a:endParaRPr lang="en-US" altLang="zh-CN" dirty="0"/>
          </a:p>
          <a:p>
            <a:pPr marL="457200" lvl="1" indent="0">
              <a:buNone/>
            </a:pPr>
            <a:r>
              <a:rPr lang="zh-CN" altLang="en-US" dirty="0"/>
              <a:t>在命令行中通过</a:t>
            </a:r>
            <a:r>
              <a:rPr lang="en-US" altLang="zh-CN" dirty="0" err="1"/>
              <a:t>evdevmouse</a:t>
            </a:r>
            <a:r>
              <a:rPr lang="zh-CN" altLang="en-US" dirty="0"/>
              <a:t>指定了鼠标设备，通过</a:t>
            </a:r>
            <a:r>
              <a:rPr lang="en-US" altLang="zh-CN" dirty="0" err="1"/>
              <a:t>evdevkeyboard</a:t>
            </a:r>
            <a:r>
              <a:rPr lang="zh-CN" altLang="en-US" dirty="0"/>
              <a:t>指定了键盘设备。这些设备的路径需要根据系统的实际情况而定。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zh-CN" altLang="en-US" dirty="0"/>
              <a:t>运行</a:t>
            </a:r>
            <a:r>
              <a:rPr lang="en-US" altLang="zh-CN" dirty="0"/>
              <a:t>ARM</a:t>
            </a:r>
            <a:r>
              <a:rPr lang="zh-CN" altLang="en-US" dirty="0"/>
              <a:t>平台的</a:t>
            </a:r>
            <a:r>
              <a:rPr lang="en-US" altLang="zh-CN" dirty="0" err="1"/>
              <a:t>Qt</a:t>
            </a:r>
            <a:r>
              <a:rPr lang="zh-CN" altLang="en-US" dirty="0" smtClean="0"/>
              <a:t>程序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2630388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2458</TotalTime>
  <Words>717</Words>
  <Application>Microsoft Office PowerPoint</Application>
  <PresentationFormat>全屏显示(16:9)</PresentationFormat>
  <Paragraphs>56</Paragraphs>
  <Slides>10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1" baseType="lpstr"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micky</dc:creator>
  <cp:lastModifiedBy>Kevin</cp:lastModifiedBy>
  <cp:revision>690</cp:revision>
  <dcterms:created xsi:type="dcterms:W3CDTF">2012-04-18T08:59:54Z</dcterms:created>
  <dcterms:modified xsi:type="dcterms:W3CDTF">2017-04-23T19:09:00Z</dcterms:modified>
</cp:coreProperties>
</file>