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notesMasterIdLst>
    <p:notesMasterId r:id="rId35"/>
  </p:notesMasterIdLst>
  <p:sldIdLst>
    <p:sldId id="381" r:id="rId2"/>
    <p:sldId id="382" r:id="rId3"/>
    <p:sldId id="383" r:id="rId4"/>
    <p:sldId id="384" r:id="rId5"/>
    <p:sldId id="387" r:id="rId6"/>
    <p:sldId id="386" r:id="rId7"/>
    <p:sldId id="385" r:id="rId8"/>
    <p:sldId id="388" r:id="rId9"/>
    <p:sldId id="391" r:id="rId10"/>
    <p:sldId id="389" r:id="rId11"/>
    <p:sldId id="394" r:id="rId12"/>
    <p:sldId id="390" r:id="rId13"/>
    <p:sldId id="392" r:id="rId14"/>
    <p:sldId id="395" r:id="rId15"/>
    <p:sldId id="396" r:id="rId16"/>
    <p:sldId id="397" r:id="rId17"/>
    <p:sldId id="398" r:id="rId18"/>
    <p:sldId id="399" r:id="rId19"/>
    <p:sldId id="400" r:id="rId20"/>
    <p:sldId id="401" r:id="rId21"/>
    <p:sldId id="403" r:id="rId22"/>
    <p:sldId id="402" r:id="rId23"/>
    <p:sldId id="404" r:id="rId24"/>
    <p:sldId id="405" r:id="rId25"/>
    <p:sldId id="406" r:id="rId26"/>
    <p:sldId id="407" r:id="rId27"/>
    <p:sldId id="408" r:id="rId28"/>
    <p:sldId id="409" r:id="rId29"/>
    <p:sldId id="410" r:id="rId30"/>
    <p:sldId id="411" r:id="rId31"/>
    <p:sldId id="412" r:id="rId32"/>
    <p:sldId id="413" r:id="rId33"/>
    <p:sldId id="414" r:id="rId34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92DDFE32-0CE0-44FF-AD8C-CD653CB76E63}">
          <p14:sldIdLst/>
        </p14:section>
        <p14:section name="无标题节" id="{9F9A6842-C57A-4FFA-B4CD-92875B702715}">
          <p14:sldIdLst>
            <p14:sldId id="381"/>
            <p14:sldId id="382"/>
            <p14:sldId id="383"/>
            <p14:sldId id="384"/>
            <p14:sldId id="387"/>
            <p14:sldId id="386"/>
            <p14:sldId id="385"/>
            <p14:sldId id="388"/>
            <p14:sldId id="391"/>
            <p14:sldId id="389"/>
            <p14:sldId id="394"/>
            <p14:sldId id="390"/>
            <p14:sldId id="392"/>
            <p14:sldId id="395"/>
            <p14:sldId id="396"/>
            <p14:sldId id="397"/>
            <p14:sldId id="398"/>
            <p14:sldId id="399"/>
            <p14:sldId id="400"/>
            <p14:sldId id="401"/>
            <p14:sldId id="403"/>
            <p14:sldId id="402"/>
            <p14:sldId id="404"/>
            <p14:sldId id="405"/>
            <p14:sldId id="406"/>
            <p14:sldId id="407"/>
            <p14:sldId id="408"/>
            <p14:sldId id="409"/>
            <p14:sldId id="410"/>
            <p14:sldId id="411"/>
            <p14:sldId id="412"/>
            <p14:sldId id="413"/>
            <p14:sldId id="41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474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97E409-1C07-4CC2-BF42-5CE6013CD86C}" type="datetimeFigureOut">
              <a:rPr lang="zh-CN" altLang="en-US" smtClean="0"/>
              <a:pPr/>
              <a:t>2017/4/24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65CB48-E4B1-45DE-8A52-2D391BA51C8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2442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>
            <a:spLocks noGrp="1"/>
          </p:cNvSpPr>
          <p:nvPr>
            <p:ph type="title" hasCustomPrompt="1"/>
          </p:nvPr>
        </p:nvSpPr>
        <p:spPr>
          <a:xfrm>
            <a:off x="683568" y="1851688"/>
            <a:ext cx="6120680" cy="648054"/>
          </a:xfrm>
          <a:prstGeom prst="rect">
            <a:avLst/>
          </a:prstGeom>
        </p:spPr>
        <p:txBody>
          <a:bodyPr anchor="t"/>
          <a:lstStyle>
            <a:lvl1pPr algn="ctr" defTabSz="51435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 kumimoji="0" lang="zh-CN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defRPr>
            </a:lvl1pPr>
          </a:lstStyle>
          <a:p>
            <a:r>
              <a:rPr lang="zh-CN" altLang="en-US" dirty="0" smtClean="0"/>
              <a:t>编辑母版标题样式</a:t>
            </a:r>
            <a:endParaRPr lang="zh-CN" altLang="en-US" dirty="0"/>
          </a:p>
        </p:txBody>
      </p:sp>
      <p:sp>
        <p:nvSpPr>
          <p:cNvPr id="8" name="文本占位符 28"/>
          <p:cNvSpPr>
            <a:spLocks noGrp="1"/>
          </p:cNvSpPr>
          <p:nvPr>
            <p:ph type="body" sz="quarter" idx="10" hasCustomPrompt="1"/>
          </p:nvPr>
        </p:nvSpPr>
        <p:spPr>
          <a:xfrm>
            <a:off x="3707904" y="3003798"/>
            <a:ext cx="2880200" cy="1008112"/>
          </a:xfrm>
          <a:prstGeom prst="rect">
            <a:avLst/>
          </a:prstGeom>
        </p:spPr>
        <p:txBody>
          <a:bodyPr/>
          <a:lstStyle>
            <a:lvl1pPr algn="ctr">
              <a:lnSpc>
                <a:spcPct val="150000"/>
              </a:lnSpc>
              <a:spcBef>
                <a:spcPts val="0"/>
              </a:spcBef>
              <a:buNone/>
              <a:defRPr lang="zh-CN" altLang="en-US" sz="2000" kern="1200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1pPr>
          </a:lstStyle>
          <a:p>
            <a:pPr lvl="0"/>
            <a:r>
              <a:rPr lang="zh-CN" altLang="en-US" dirty="0" smtClean="0"/>
              <a:t>编辑母版主讲人</a:t>
            </a:r>
            <a:endParaRPr lang="en-US" altLang="zh-CN" dirty="0" smtClean="0"/>
          </a:p>
          <a:p>
            <a:pPr lvl="0"/>
            <a:r>
              <a:rPr lang="zh-CN" altLang="en-US" dirty="0" smtClean="0"/>
              <a:t>职称</a:t>
            </a:r>
            <a:endParaRPr lang="en-US" altLang="zh-CN" dirty="0" smtClean="0"/>
          </a:p>
          <a:p>
            <a:pPr lvl="0"/>
            <a:endParaRPr lang="zh-CN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占位符 15"/>
          <p:cNvSpPr>
            <a:spLocks noGrp="1"/>
          </p:cNvSpPr>
          <p:nvPr>
            <p:ph type="body" sz="quarter" idx="11"/>
          </p:nvPr>
        </p:nvSpPr>
        <p:spPr>
          <a:xfrm>
            <a:off x="611894" y="933723"/>
            <a:ext cx="7992554" cy="3726259"/>
          </a:xfrm>
          <a:prstGeom prst="rect">
            <a:avLst/>
          </a:prstGeom>
        </p:spPr>
        <p:txBody>
          <a:bodyPr/>
          <a:lstStyle>
            <a:lvl1pPr>
              <a:spcBef>
                <a:spcPts val="281"/>
              </a:spcBef>
              <a:spcAft>
                <a:spcPts val="281"/>
              </a:spcAft>
              <a:defRPr sz="1800">
                <a:latin typeface="宋体" pitchFamily="2" charset="-122"/>
                <a:ea typeface="宋体" pitchFamily="2" charset="-122"/>
              </a:defRPr>
            </a:lvl1pPr>
            <a:lvl2pPr>
              <a:spcBef>
                <a:spcPts val="281"/>
              </a:spcBef>
              <a:spcAft>
                <a:spcPts val="281"/>
              </a:spcAft>
              <a:defRPr sz="1600">
                <a:latin typeface="宋体" pitchFamily="2" charset="-122"/>
                <a:ea typeface="宋体" pitchFamily="2" charset="-122"/>
              </a:defRPr>
            </a:lvl2pPr>
            <a:lvl3pPr marL="688500" indent="-192881">
              <a:spcBef>
                <a:spcPts val="281"/>
              </a:spcBef>
              <a:spcAft>
                <a:spcPts val="281"/>
              </a:spcAft>
              <a:buFont typeface="Arial" pitchFamily="34" charset="0"/>
              <a:buChar char="•"/>
              <a:defRPr sz="1600">
                <a:latin typeface="宋体" pitchFamily="2" charset="-122"/>
                <a:ea typeface="宋体" pitchFamily="2" charset="-122"/>
              </a:defRPr>
            </a:lvl3pPr>
            <a:lvl4pPr>
              <a:spcBef>
                <a:spcPts val="338"/>
              </a:spcBef>
              <a:spcAft>
                <a:spcPts val="338"/>
              </a:spcAft>
              <a:defRPr/>
            </a:lvl4pPr>
            <a:lvl5pPr>
              <a:spcBef>
                <a:spcPts val="338"/>
              </a:spcBef>
              <a:spcAft>
                <a:spcPts val="338"/>
              </a:spcAft>
              <a:defRPr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  <a:endParaRPr lang="zh-CN" altLang="en-US" dirty="0"/>
          </a:p>
        </p:txBody>
      </p:sp>
      <p:sp>
        <p:nvSpPr>
          <p:cNvPr id="10" name="文本占位符 129"/>
          <p:cNvSpPr>
            <a:spLocks noGrp="1"/>
          </p:cNvSpPr>
          <p:nvPr>
            <p:ph type="body" sz="quarter" idx="16" hasCustomPrompt="1"/>
          </p:nvPr>
        </p:nvSpPr>
        <p:spPr>
          <a:xfrm>
            <a:off x="611818" y="466216"/>
            <a:ext cx="6192430" cy="377342"/>
          </a:xfrm>
          <a:prstGeom prst="rect">
            <a:avLst/>
          </a:prstGeom>
        </p:spPr>
        <p:txBody>
          <a:bodyPr/>
          <a:lstStyle>
            <a:lvl1pPr>
              <a:buNone/>
              <a:defRPr lang="zh-CN" altLang="en-US" sz="2000" b="1" kern="1200" noProof="0" dirty="0" smtClean="0">
                <a:solidFill>
                  <a:srgbClr val="C00000"/>
                </a:solidFill>
                <a:latin typeface="华文细黑" pitchFamily="2" charset="-122"/>
                <a:ea typeface="微软雅黑"/>
                <a:cs typeface="+mj-cs"/>
                <a:sym typeface="Calibri" pitchFamily="34" charset="0"/>
              </a:defRPr>
            </a:lvl1pPr>
          </a:lstStyle>
          <a:p>
            <a:pPr lvl="0"/>
            <a:r>
              <a:rPr lang="zh-CN" altLang="en-US" dirty="0" smtClean="0"/>
              <a:t>单击此处编辑标题样式</a:t>
            </a:r>
          </a:p>
        </p:txBody>
      </p:sp>
      <p:pic>
        <p:nvPicPr>
          <p:cNvPr id="12" name="Picture 2" descr="C:\Users\Administrator\Desktop\华清远见logo 副本副本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267494"/>
            <a:ext cx="2160240" cy="576064"/>
          </a:xfrm>
          <a:prstGeom prst="rect">
            <a:avLst/>
          </a:prstGeom>
          <a:noFill/>
        </p:spPr>
      </p:pic>
      <p:grpSp>
        <p:nvGrpSpPr>
          <p:cNvPr id="22" name="组合 21"/>
          <p:cNvGrpSpPr/>
          <p:nvPr userDrawn="1"/>
        </p:nvGrpSpPr>
        <p:grpSpPr>
          <a:xfrm>
            <a:off x="7381" y="0"/>
            <a:ext cx="9129238" cy="5143500"/>
            <a:chOff x="7381" y="0"/>
            <a:chExt cx="9129238" cy="5143500"/>
          </a:xfrm>
        </p:grpSpPr>
        <p:pic>
          <p:nvPicPr>
            <p:cNvPr id="11" name="图片 10" descr="ppt内页模板图.jpg"/>
            <p:cNvPicPr>
              <a:picLocks noChangeAspect="1"/>
            </p:cNvPicPr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7381" y="0"/>
              <a:ext cx="9129238" cy="5143500"/>
            </a:xfrm>
            <a:prstGeom prst="rect">
              <a:avLst/>
            </a:prstGeom>
          </p:spPr>
        </p:pic>
        <p:pic>
          <p:nvPicPr>
            <p:cNvPr id="8" name="图片 10" descr="ppt内页模板图.jpg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938" y="0"/>
              <a:ext cx="9128125" cy="5143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9" name="组合 18"/>
            <p:cNvGrpSpPr/>
            <p:nvPr userDrawn="1"/>
          </p:nvGrpSpPr>
          <p:grpSpPr>
            <a:xfrm>
              <a:off x="2123728" y="4702175"/>
              <a:ext cx="5112792" cy="441325"/>
              <a:chOff x="2123728" y="4702175"/>
              <a:chExt cx="5112792" cy="441325"/>
            </a:xfrm>
          </p:grpSpPr>
          <p:pic>
            <p:nvPicPr>
              <p:cNvPr id="14" name="图片 10" descr="ppt内页模板图.jpg"/>
              <p:cNvPicPr>
                <a:picLocks noChangeAspect="1" noChangeArrowheads="1"/>
              </p:cNvPicPr>
              <p:nvPr userDrawn="1"/>
            </p:nvPicPr>
            <p:blipFill>
              <a:blip r:embed="rId4" cstate="print"/>
              <a:srcRect l="6525" t="91431" r="76123"/>
              <a:stretch>
                <a:fillRect/>
              </a:stretch>
            </p:blipFill>
            <p:spPr bwMode="auto">
              <a:xfrm>
                <a:off x="4284663" y="4702175"/>
                <a:ext cx="1799781" cy="441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" name="图片 10" descr="ppt内页模板图.jpg"/>
              <p:cNvPicPr>
                <a:picLocks noChangeAspect="1" noChangeArrowheads="1"/>
              </p:cNvPicPr>
              <p:nvPr userDrawn="1"/>
            </p:nvPicPr>
            <p:blipFill>
              <a:blip r:embed="rId4" cstate="print"/>
              <a:srcRect l="6525" t="91431" r="76123"/>
              <a:stretch>
                <a:fillRect/>
              </a:stretch>
            </p:blipFill>
            <p:spPr bwMode="auto">
              <a:xfrm>
                <a:off x="2123728" y="4731990"/>
                <a:ext cx="1799781" cy="3693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5" name="TextBox 14"/>
              <p:cNvSpPr txBox="1"/>
              <p:nvPr/>
            </p:nvSpPr>
            <p:spPr bwMode="auto">
              <a:xfrm>
                <a:off x="4572695" y="4752305"/>
                <a:ext cx="2663825" cy="32316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buFont typeface="Arial" pitchFamily="34" charset="0"/>
                  <a:buNone/>
                  <a:defRPr/>
                </a:pPr>
                <a:r>
                  <a:rPr lang="en-US" altLang="zh-CN" sz="1500" b="1" kern="1500" spc="100" dirty="0">
                    <a:solidFill>
                      <a:schemeClr val="bg1"/>
                    </a:solidFill>
                    <a:latin typeface="Arial" pitchFamily="34" charset="0"/>
                  </a:rPr>
                  <a:t>www.3g-edu.org</a:t>
                </a:r>
                <a:endParaRPr lang="zh-CN" altLang="en-US" sz="1500" b="1" kern="1500" spc="100" dirty="0">
                  <a:solidFill>
                    <a:schemeClr val="bg1"/>
                  </a:solidFill>
                  <a:latin typeface="Arial" pitchFamily="34" charset="0"/>
                </a:endParaRPr>
              </a:p>
            </p:txBody>
          </p:sp>
        </p:grpSp>
        <p:sp>
          <p:nvSpPr>
            <p:cNvPr id="21" name="TextBox 20"/>
            <p:cNvSpPr txBox="1"/>
            <p:nvPr userDrawn="1"/>
          </p:nvSpPr>
          <p:spPr bwMode="auto">
            <a:xfrm>
              <a:off x="2195736" y="4752305"/>
              <a:ext cx="2663825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buFont typeface="Arial" pitchFamily="34" charset="0"/>
                <a:buNone/>
                <a:defRPr/>
              </a:pPr>
              <a:r>
                <a:rPr lang="zh-CN" altLang="en-US" sz="1400" b="1" kern="1200" spc="200" baseline="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华清远见教育集团</a:t>
              </a:r>
              <a:endParaRPr lang="zh-CN" altLang="en-US" sz="1400" b="1" kern="1200" spc="200" baseline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 userDrawn="1"/>
        </p:nvGrpSpPr>
        <p:grpSpPr>
          <a:xfrm>
            <a:off x="0" y="2510"/>
            <a:ext cx="9144000" cy="5140990"/>
            <a:chOff x="0" y="2510"/>
            <a:chExt cx="9144000" cy="5140990"/>
          </a:xfrm>
        </p:grpSpPr>
        <p:pic>
          <p:nvPicPr>
            <p:cNvPr id="8" name="图片 7" descr="pp内容页.jpg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0" y="2510"/>
              <a:ext cx="9144000" cy="5140990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7637" y="267494"/>
              <a:ext cx="4988859" cy="4437413"/>
            </a:xfrm>
            <a:prstGeom prst="rect">
              <a:avLst/>
            </a:prstGeom>
          </p:spPr>
        </p:pic>
        <p:sp>
          <p:nvSpPr>
            <p:cNvPr id="4" name="文本框 9"/>
            <p:cNvSpPr txBox="1"/>
            <p:nvPr userDrawn="1"/>
          </p:nvSpPr>
          <p:spPr>
            <a:xfrm>
              <a:off x="3275856" y="4111434"/>
              <a:ext cx="3771900" cy="54854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buFont typeface="Arial" charset="0"/>
                <a:buNone/>
                <a:defRPr/>
              </a:pPr>
              <a:r>
                <a:rPr lang="zh-CN" altLang="en-US" sz="105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扫描大树或关注（微信号：</a:t>
              </a:r>
              <a:r>
                <a:rPr lang="en-US" altLang="zh-CN" sz="105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farsight2013</a:t>
              </a:r>
              <a:r>
                <a:rPr lang="zh-CN" altLang="en-US" sz="105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）</a:t>
              </a:r>
              <a:endParaRPr lang="en-US" altLang="zh-CN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  <a:buFont typeface="Arial" charset="0"/>
                <a:buNone/>
                <a:defRPr/>
              </a:pPr>
              <a:r>
                <a:rPr lang="zh-CN" altLang="en-US" sz="105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第一时间获取更多华清远见课程信息。</a:t>
              </a:r>
            </a:p>
          </p:txBody>
        </p:sp>
        <p:sp>
          <p:nvSpPr>
            <p:cNvPr id="5" name="文本框 2"/>
            <p:cNvSpPr txBox="1"/>
            <p:nvPr userDrawn="1"/>
          </p:nvSpPr>
          <p:spPr>
            <a:xfrm>
              <a:off x="755576" y="2211710"/>
              <a:ext cx="5553075" cy="40011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buFont typeface="Arial" charset="0"/>
                <a:buNone/>
                <a:defRPr/>
              </a:pPr>
              <a:endPara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TextBox 8"/>
            <p:cNvSpPr txBox="1"/>
            <p:nvPr userDrawn="1"/>
          </p:nvSpPr>
          <p:spPr>
            <a:xfrm>
              <a:off x="1043608" y="1923678"/>
              <a:ext cx="200026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6000" b="1" dirty="0" smtClean="0">
                  <a:solidFill>
                    <a:srgbClr val="C00000"/>
                  </a:solidFill>
                  <a:latin typeface="微软雅黑" pitchFamily="34" charset="-122"/>
                  <a:ea typeface="微软雅黑" pitchFamily="34" charset="-122"/>
                </a:rPr>
                <a:t>谢 谢！</a:t>
              </a:r>
              <a:endParaRPr lang="zh-CN" altLang="en-US" sz="60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pic>
          <p:nvPicPr>
            <p:cNvPr id="11" name="Picture 2" descr="C:\Users\Administrator\Desktop\华清远见logo 副本副本.png"/>
            <p:cNvPicPr>
              <a:picLocks noChangeAspect="1" noChangeArrowheads="1"/>
            </p:cNvPicPr>
            <p:nvPr userDrawn="1"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83568" y="483518"/>
              <a:ext cx="2160240" cy="576064"/>
            </a:xfrm>
            <a:prstGeom prst="rect">
              <a:avLst/>
            </a:prstGeom>
            <a:noFill/>
          </p:spPr>
        </p:pic>
        <p:pic>
          <p:nvPicPr>
            <p:cNvPr id="17" name="图片 10" descr="ppt内页模板图.jpg"/>
            <p:cNvPicPr>
              <a:picLocks noChangeAspect="1" noChangeArrowheads="1"/>
            </p:cNvPicPr>
            <p:nvPr userDrawn="1"/>
          </p:nvPicPr>
          <p:blipFill>
            <a:blip r:embed="rId6" cstate="print"/>
            <a:srcRect l="6525" t="91431" r="76123"/>
            <a:stretch>
              <a:fillRect/>
            </a:stretch>
          </p:blipFill>
          <p:spPr bwMode="auto">
            <a:xfrm>
              <a:off x="4284663" y="4702175"/>
              <a:ext cx="1799781" cy="441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图片 10" descr="ppt内页模板图.jpg"/>
            <p:cNvPicPr>
              <a:picLocks noChangeAspect="1" noChangeArrowheads="1"/>
            </p:cNvPicPr>
            <p:nvPr userDrawn="1"/>
          </p:nvPicPr>
          <p:blipFill>
            <a:blip r:embed="rId6" cstate="print"/>
            <a:srcRect l="6525" t="91431" r="76123"/>
            <a:stretch>
              <a:fillRect/>
            </a:stretch>
          </p:blipFill>
          <p:spPr bwMode="auto">
            <a:xfrm>
              <a:off x="4932040" y="4731990"/>
              <a:ext cx="1799781" cy="369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图片 10" descr="ppt内页模板图.jpg"/>
            <p:cNvPicPr>
              <a:picLocks noChangeAspect="1" noChangeArrowheads="1"/>
            </p:cNvPicPr>
            <p:nvPr userDrawn="1"/>
          </p:nvPicPr>
          <p:blipFill>
            <a:blip r:embed="rId6" cstate="print"/>
            <a:srcRect l="6525" t="91431" r="76123"/>
            <a:stretch>
              <a:fillRect/>
            </a:stretch>
          </p:blipFill>
          <p:spPr bwMode="auto">
            <a:xfrm>
              <a:off x="2123728" y="4731990"/>
              <a:ext cx="1799781" cy="369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图片 10" descr="ppt内页模板图.jpg"/>
            <p:cNvPicPr>
              <a:picLocks noChangeAspect="1" noChangeArrowheads="1"/>
            </p:cNvPicPr>
            <p:nvPr userDrawn="1"/>
          </p:nvPicPr>
          <p:blipFill>
            <a:blip r:embed="rId6" cstate="print"/>
            <a:srcRect l="6525" t="91431" r="76123"/>
            <a:stretch>
              <a:fillRect/>
            </a:stretch>
          </p:blipFill>
          <p:spPr bwMode="auto">
            <a:xfrm>
              <a:off x="2484187" y="4731990"/>
              <a:ext cx="1799781" cy="369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TextBox 18"/>
            <p:cNvSpPr txBox="1"/>
            <p:nvPr userDrawn="1"/>
          </p:nvSpPr>
          <p:spPr bwMode="auto">
            <a:xfrm>
              <a:off x="2195736" y="4752305"/>
              <a:ext cx="2663825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buFont typeface="Arial" pitchFamily="34" charset="0"/>
                <a:buNone/>
                <a:defRPr/>
              </a:pPr>
              <a:r>
                <a:rPr lang="zh-CN" altLang="en-US" sz="1400" b="1" kern="1200" spc="200" baseline="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华清远见教育集团</a:t>
              </a:r>
              <a:endParaRPr lang="zh-CN" altLang="en-US" sz="1400" b="1" kern="1200" spc="200" baseline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8" name="TextBox 17"/>
            <p:cNvSpPr txBox="1"/>
            <p:nvPr userDrawn="1"/>
          </p:nvSpPr>
          <p:spPr bwMode="auto">
            <a:xfrm>
              <a:off x="4572695" y="4752305"/>
              <a:ext cx="2663825" cy="3231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buFont typeface="Arial" pitchFamily="34" charset="0"/>
                <a:buNone/>
                <a:defRPr/>
              </a:pPr>
              <a:r>
                <a:rPr lang="en-US" altLang="zh-CN" sz="1500" b="1" kern="1500" spc="100" dirty="0">
                  <a:solidFill>
                    <a:schemeClr val="bg1"/>
                  </a:solidFill>
                  <a:latin typeface="Arial" pitchFamily="34" charset="0"/>
                </a:rPr>
                <a:t>www.3g-edu.org</a:t>
              </a:r>
              <a:endParaRPr lang="zh-CN" altLang="en-US" sz="1500" b="1" kern="1500" spc="100" dirty="0">
                <a:solidFill>
                  <a:schemeClr val="bg1"/>
                </a:solidFill>
                <a:latin typeface="Arial" pitchFamily="34" charset="0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Administrator\Desktop\华清远见logo 副本副本.pn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8" y="483518"/>
            <a:ext cx="2160240" cy="57606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 userDrawn="1"/>
        </p:nvSpPr>
        <p:spPr>
          <a:xfrm>
            <a:off x="2714612" y="576426"/>
            <a:ext cx="2505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高端</a:t>
            </a:r>
            <a:r>
              <a:rPr lang="en-US" altLang="zh-CN" b="1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IT</a:t>
            </a:r>
            <a:r>
              <a:rPr lang="zh-CN" altLang="en-US" b="1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就业培训专家</a:t>
            </a:r>
            <a:endParaRPr lang="zh-CN" altLang="en-US" b="1" dirty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0" r:id="rId2"/>
    <p:sldLayoutId id="214748371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ernel.org/pub/linux/kernel/v3.x/" TargetMode="External"/><Relationship Id="rId2" Type="http://schemas.openxmlformats.org/officeDocument/2006/relationships/hyperlink" Target="https://www.kernel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kernel.org/pub/linux/kernel/v3.x/linux-3.14.25.tar.xz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lvl="1" indent="0">
              <a:lnSpc>
                <a:spcPct val="150000"/>
              </a:lnSpc>
              <a:spcBef>
                <a:spcPts val="275"/>
              </a:spcBef>
              <a:spcAft>
                <a:spcPts val="275"/>
              </a:spcAft>
              <a:buNone/>
            </a:pPr>
            <a:endParaRPr lang="en-US" altLang="zh-CN" sz="2000" b="1" u="sng" dirty="0" smtClean="0">
              <a:solidFill>
                <a:srgbClr val="FF0000"/>
              </a:solidFill>
            </a:endParaRPr>
          </a:p>
          <a:p>
            <a:pPr marL="0" lvl="1" indent="0">
              <a:lnSpc>
                <a:spcPct val="150000"/>
              </a:lnSpc>
              <a:spcBef>
                <a:spcPts val="275"/>
              </a:spcBef>
              <a:spcAft>
                <a:spcPts val="275"/>
              </a:spcAft>
              <a:buNone/>
            </a:pPr>
            <a:endParaRPr lang="en-US" altLang="zh-CN" sz="2000" b="1" u="sng" dirty="0">
              <a:solidFill>
                <a:srgbClr val="FF0000"/>
              </a:solidFill>
            </a:endParaRPr>
          </a:p>
          <a:p>
            <a:pPr marL="0" lvl="1" indent="0" algn="ctr">
              <a:lnSpc>
                <a:spcPct val="150000"/>
              </a:lnSpc>
              <a:spcBef>
                <a:spcPts val="275"/>
              </a:spcBef>
              <a:spcAft>
                <a:spcPts val="275"/>
              </a:spcAft>
              <a:buNone/>
            </a:pPr>
            <a:r>
              <a:rPr lang="zh-CN" altLang="en-US" sz="3200" b="1" dirty="0" smtClean="0">
                <a:solidFill>
                  <a:srgbClr val="C00000"/>
                </a:solidFill>
              </a:rPr>
              <a:t>配置编译内核</a:t>
            </a:r>
            <a:endParaRPr lang="zh-CN" altLang="en-US" sz="3200" b="1" dirty="0" smtClean="0">
              <a:solidFill>
                <a:srgbClr val="C00000"/>
              </a:solidFill>
            </a:endParaRPr>
          </a:p>
          <a:p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>
              <a:defRPr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1477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zh-CN" dirty="0"/>
              <a:t>Linux</a:t>
            </a:r>
            <a:r>
              <a:rPr lang="zh-CN" altLang="en-US" dirty="0"/>
              <a:t>内核源码</a:t>
            </a:r>
            <a:r>
              <a:rPr lang="zh-CN" altLang="en-US" dirty="0" smtClean="0"/>
              <a:t>结构</a:t>
            </a:r>
            <a:endParaRPr lang="zh-CN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059582"/>
            <a:ext cx="5328592" cy="3544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76472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zh-CN" dirty="0"/>
              <a:t>Linux</a:t>
            </a:r>
            <a:r>
              <a:rPr lang="zh-CN" altLang="en-US" dirty="0"/>
              <a:t>内核源码</a:t>
            </a:r>
            <a:r>
              <a:rPr lang="zh-CN" altLang="en-US" dirty="0" smtClean="0"/>
              <a:t>结构</a:t>
            </a:r>
            <a:endParaRPr lang="zh-CN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9391801"/>
              </p:ext>
            </p:extLst>
          </p:nvPr>
        </p:nvGraphicFramePr>
        <p:xfrm>
          <a:off x="899592" y="843558"/>
          <a:ext cx="6552728" cy="414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2867"/>
                <a:gridCol w="4849861"/>
              </a:tblGrid>
              <a:tr h="370840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目录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描述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kern="1050" dirty="0">
                          <a:effectLst/>
                          <a:latin typeface="Times New Roman"/>
                          <a:ea typeface="宋体"/>
                        </a:rPr>
                        <a:t>arch/</a:t>
                      </a:r>
                      <a:endParaRPr lang="zh-CN" sz="1800" kern="105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zh-CN" sz="1800" kern="1050">
                          <a:effectLst/>
                          <a:latin typeface="Times New Roman"/>
                          <a:ea typeface="宋体"/>
                        </a:rPr>
                        <a:t>体系结构相关的代码，例如：</a:t>
                      </a:r>
                      <a:r>
                        <a:rPr lang="en-US" sz="1800" kern="1050">
                          <a:effectLst/>
                          <a:latin typeface="Times New Roman"/>
                          <a:ea typeface="宋体"/>
                        </a:rPr>
                        <a:t>arch/i386</a:t>
                      </a:r>
                      <a:r>
                        <a:rPr lang="zh-CN" sz="1800" kern="1050">
                          <a:effectLst/>
                          <a:latin typeface="Times New Roman"/>
                          <a:ea typeface="宋体"/>
                        </a:rPr>
                        <a:t>，</a:t>
                      </a:r>
                      <a:r>
                        <a:rPr lang="en-US" sz="1800" kern="1050">
                          <a:effectLst/>
                          <a:latin typeface="Times New Roman"/>
                          <a:ea typeface="宋体"/>
                        </a:rPr>
                        <a:t>arch/arm</a:t>
                      </a:r>
                      <a:r>
                        <a:rPr lang="zh-CN" sz="1800" kern="1050">
                          <a:effectLst/>
                          <a:latin typeface="Times New Roman"/>
                          <a:ea typeface="宋体"/>
                        </a:rPr>
                        <a:t>，</a:t>
                      </a:r>
                      <a:r>
                        <a:rPr lang="en-US" sz="1800" kern="1050">
                          <a:effectLst/>
                          <a:latin typeface="Times New Roman"/>
                          <a:ea typeface="宋体"/>
                        </a:rPr>
                        <a:t>arch/ppc</a:t>
                      </a:r>
                      <a:endParaRPr lang="zh-CN" sz="1800" kern="105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kern="1050" dirty="0">
                          <a:effectLst/>
                          <a:latin typeface="Times New Roman"/>
                          <a:ea typeface="宋体"/>
                        </a:rPr>
                        <a:t>block/</a:t>
                      </a:r>
                      <a:endParaRPr lang="zh-CN" sz="1800" kern="105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zh-CN" sz="1800" kern="1050">
                          <a:effectLst/>
                          <a:latin typeface="Times New Roman"/>
                          <a:ea typeface="宋体"/>
                        </a:rPr>
                        <a:t>部分块设备驱动程序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kern="1050">
                          <a:effectLst/>
                          <a:latin typeface="Times New Roman"/>
                          <a:ea typeface="宋体"/>
                        </a:rPr>
                        <a:t>crypto/</a:t>
                      </a:r>
                      <a:endParaRPr lang="zh-CN" sz="1800" kern="105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zh-CN" sz="1800" kern="1050" dirty="0">
                          <a:effectLst/>
                          <a:latin typeface="Times New Roman"/>
                          <a:ea typeface="宋体"/>
                        </a:rPr>
                        <a:t>加密、压缩、</a:t>
                      </a:r>
                      <a:r>
                        <a:rPr lang="en-US" sz="1800" kern="1050" dirty="0">
                          <a:effectLst/>
                          <a:latin typeface="Times New Roman"/>
                          <a:ea typeface="宋体"/>
                        </a:rPr>
                        <a:t>CRC</a:t>
                      </a:r>
                      <a:r>
                        <a:rPr lang="zh-CN" sz="1800" kern="1050" dirty="0">
                          <a:effectLst/>
                          <a:latin typeface="Times New Roman"/>
                          <a:ea typeface="宋体"/>
                        </a:rPr>
                        <a:t>校验算法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kern="1050" dirty="0">
                          <a:effectLst/>
                          <a:latin typeface="Times New Roman"/>
                          <a:ea typeface="宋体"/>
                        </a:rPr>
                        <a:t>Documentation/</a:t>
                      </a:r>
                      <a:endParaRPr lang="zh-CN" sz="1800" kern="105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zh-CN" sz="1800" kern="1050" dirty="0">
                          <a:effectLst/>
                          <a:latin typeface="Times New Roman"/>
                          <a:ea typeface="宋体"/>
                        </a:rPr>
                        <a:t>内核文档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kern="1050">
                          <a:effectLst/>
                          <a:latin typeface="Times New Roman"/>
                          <a:ea typeface="宋体"/>
                        </a:rPr>
                        <a:t>drivers/</a:t>
                      </a:r>
                      <a:endParaRPr lang="zh-CN" sz="1800" kern="105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zh-CN" sz="1800" kern="1050" dirty="0">
                          <a:effectLst/>
                          <a:latin typeface="Times New Roman"/>
                          <a:ea typeface="宋体"/>
                        </a:rPr>
                        <a:t>各种设备驱动程序，例如：</a:t>
                      </a:r>
                      <a:r>
                        <a:rPr lang="en-US" sz="1800" kern="1050" dirty="0">
                          <a:effectLst/>
                          <a:latin typeface="Times New Roman"/>
                          <a:ea typeface="宋体"/>
                        </a:rPr>
                        <a:t>drivers/char drivers/block …</a:t>
                      </a:r>
                      <a:endParaRPr lang="zh-CN" sz="1800" kern="105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kern="1050">
                          <a:effectLst/>
                          <a:latin typeface="Times New Roman"/>
                          <a:ea typeface="宋体"/>
                        </a:rPr>
                        <a:t>firmware/</a:t>
                      </a:r>
                      <a:endParaRPr lang="zh-CN" sz="1800" kern="105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zh-CN" sz="1800" kern="1050" dirty="0">
                          <a:effectLst/>
                          <a:latin typeface="Times New Roman"/>
                          <a:ea typeface="宋体"/>
                        </a:rPr>
                        <a:t>一些设备运行需要的固件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kern="1050">
                          <a:effectLst/>
                          <a:latin typeface="Times New Roman"/>
                          <a:ea typeface="宋体"/>
                        </a:rPr>
                        <a:t>fs/</a:t>
                      </a:r>
                      <a:endParaRPr lang="zh-CN" sz="1800" kern="105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zh-CN" sz="1800" kern="1050" dirty="0">
                          <a:effectLst/>
                          <a:latin typeface="Times New Roman"/>
                          <a:ea typeface="宋体"/>
                        </a:rPr>
                        <a:t>文件系统，例如：</a:t>
                      </a:r>
                      <a:r>
                        <a:rPr lang="en-US" sz="1800" kern="1050" dirty="0">
                          <a:effectLst/>
                          <a:latin typeface="Times New Roman"/>
                          <a:ea typeface="宋体"/>
                        </a:rPr>
                        <a:t>fs/ext3/ fs/jffs2 …</a:t>
                      </a:r>
                      <a:endParaRPr lang="zh-CN" sz="1800" kern="105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kern="1050" dirty="0">
                          <a:effectLst/>
                          <a:latin typeface="Times New Roman"/>
                          <a:ea typeface="宋体"/>
                        </a:rPr>
                        <a:t>include/</a:t>
                      </a:r>
                      <a:endParaRPr lang="zh-CN" sz="1800" kern="105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kern="1050" dirty="0" smtClean="0">
                          <a:effectLst/>
                          <a:latin typeface="Times New Roman"/>
                          <a:ea typeface="宋体"/>
                        </a:rPr>
                        <a:t>include/</a:t>
                      </a:r>
                      <a:r>
                        <a:rPr lang="en-US" sz="1800" kern="1050" dirty="0" err="1" smtClean="0">
                          <a:effectLst/>
                          <a:latin typeface="Times New Roman"/>
                          <a:ea typeface="宋体"/>
                        </a:rPr>
                        <a:t>asm</a:t>
                      </a:r>
                      <a:r>
                        <a:rPr lang="zh-CN" sz="1800" kern="1050" dirty="0">
                          <a:effectLst/>
                          <a:latin typeface="Times New Roman"/>
                          <a:ea typeface="宋体"/>
                        </a:rPr>
                        <a:t>是体系结构相关的头文件，它是</a:t>
                      </a:r>
                      <a:r>
                        <a:rPr lang="en-US" sz="1800" kern="1050" dirty="0" smtClean="0">
                          <a:effectLst/>
                          <a:latin typeface="Times New Roman"/>
                          <a:ea typeface="宋体"/>
                        </a:rPr>
                        <a:t>include/</a:t>
                      </a:r>
                      <a:r>
                        <a:rPr lang="en-US" sz="1800" kern="1050" dirty="0" err="1" smtClean="0">
                          <a:effectLst/>
                          <a:latin typeface="Times New Roman"/>
                          <a:ea typeface="宋体"/>
                        </a:rPr>
                        <a:t>asm</a:t>
                      </a:r>
                      <a:r>
                        <a:rPr lang="en-US" sz="1800" kern="1050" dirty="0" smtClean="0">
                          <a:effectLst/>
                          <a:latin typeface="Times New Roman"/>
                          <a:ea typeface="宋体"/>
                        </a:rPr>
                        <a:t>-arm</a:t>
                      </a:r>
                      <a:r>
                        <a:rPr lang="zh-CN" sz="1800" kern="1050" dirty="0" smtClean="0">
                          <a:effectLst/>
                          <a:latin typeface="Times New Roman"/>
                          <a:ea typeface="宋体"/>
                        </a:rPr>
                        <a:t>等目录的链接。</a:t>
                      </a:r>
                      <a:r>
                        <a:rPr lang="en-US" sz="1800" kern="1050" dirty="0" smtClean="0">
                          <a:effectLst/>
                          <a:latin typeface="Times New Roman"/>
                          <a:ea typeface="宋体"/>
                        </a:rPr>
                        <a:t>include/</a:t>
                      </a:r>
                      <a:r>
                        <a:rPr lang="en-US" sz="1800" kern="1050" dirty="0" err="1" smtClean="0">
                          <a:effectLst/>
                          <a:latin typeface="Times New Roman"/>
                          <a:ea typeface="宋体"/>
                        </a:rPr>
                        <a:t>linux</a:t>
                      </a:r>
                      <a:r>
                        <a:rPr lang="zh-CN" sz="1800" kern="1050" dirty="0">
                          <a:effectLst/>
                          <a:latin typeface="Times New Roman"/>
                          <a:ea typeface="宋体"/>
                        </a:rPr>
                        <a:t>是</a:t>
                      </a:r>
                      <a:r>
                        <a:rPr lang="en-US" sz="1800" kern="1050" dirty="0">
                          <a:effectLst/>
                          <a:latin typeface="Times New Roman"/>
                          <a:ea typeface="宋体"/>
                        </a:rPr>
                        <a:t>Linux</a:t>
                      </a:r>
                      <a:r>
                        <a:rPr lang="zh-CN" sz="1800" kern="1050" dirty="0">
                          <a:effectLst/>
                          <a:latin typeface="Times New Roman"/>
                          <a:ea typeface="宋体"/>
                        </a:rPr>
                        <a:t>内核基本的头文件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62141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zh-CN" dirty="0"/>
              <a:t>Linux</a:t>
            </a:r>
            <a:r>
              <a:rPr lang="zh-CN" altLang="en-US" dirty="0"/>
              <a:t>内核源码</a:t>
            </a:r>
            <a:r>
              <a:rPr lang="zh-CN" altLang="en-US" dirty="0" smtClean="0"/>
              <a:t>结构</a:t>
            </a:r>
            <a:endParaRPr lang="zh-CN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6166872"/>
              </p:ext>
            </p:extLst>
          </p:nvPr>
        </p:nvGraphicFramePr>
        <p:xfrm>
          <a:off x="899592" y="1059582"/>
          <a:ext cx="6552728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2867"/>
                <a:gridCol w="4849861"/>
              </a:tblGrid>
              <a:tr h="370840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目录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描述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kern="1050" dirty="0" err="1">
                          <a:effectLst/>
                          <a:latin typeface="Times New Roman"/>
                          <a:ea typeface="宋体"/>
                        </a:rPr>
                        <a:t>init</a:t>
                      </a:r>
                      <a:r>
                        <a:rPr lang="en-US" sz="1800" kern="1050" dirty="0">
                          <a:effectLst/>
                          <a:latin typeface="Times New Roman"/>
                          <a:ea typeface="宋体"/>
                        </a:rPr>
                        <a:t>/</a:t>
                      </a:r>
                      <a:endParaRPr lang="zh-CN" sz="1800" kern="105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kern="1050">
                          <a:effectLst/>
                          <a:latin typeface="Times New Roman"/>
                          <a:ea typeface="宋体"/>
                        </a:rPr>
                        <a:t>Linux</a:t>
                      </a:r>
                      <a:r>
                        <a:rPr lang="zh-CN" sz="1800" kern="1050">
                          <a:effectLst/>
                          <a:latin typeface="Times New Roman"/>
                          <a:ea typeface="宋体"/>
                        </a:rPr>
                        <a:t>初始化，例如：</a:t>
                      </a:r>
                      <a:r>
                        <a:rPr lang="en-US" sz="1800" kern="1050">
                          <a:effectLst/>
                          <a:latin typeface="Times New Roman"/>
                          <a:ea typeface="宋体"/>
                        </a:rPr>
                        <a:t>main.c</a:t>
                      </a:r>
                      <a:endParaRPr lang="zh-CN" sz="1800" kern="105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kern="1050">
                          <a:effectLst/>
                          <a:latin typeface="Times New Roman"/>
                          <a:ea typeface="宋体"/>
                        </a:rPr>
                        <a:t>ipc/</a:t>
                      </a:r>
                      <a:endParaRPr lang="zh-CN" sz="1800" kern="105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zh-CN" sz="1800" kern="1050">
                          <a:effectLst/>
                          <a:latin typeface="Times New Roman"/>
                          <a:ea typeface="宋体"/>
                        </a:rPr>
                        <a:t>进程间通信的代码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kern="1050">
                          <a:effectLst/>
                          <a:latin typeface="Times New Roman"/>
                          <a:ea typeface="宋体"/>
                        </a:rPr>
                        <a:t>kernel/</a:t>
                      </a:r>
                      <a:endParaRPr lang="zh-CN" sz="1800" kern="105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kern="1050" dirty="0">
                          <a:effectLst/>
                          <a:latin typeface="Times New Roman"/>
                          <a:ea typeface="宋体"/>
                        </a:rPr>
                        <a:t>Linux</a:t>
                      </a:r>
                      <a:r>
                        <a:rPr lang="zh-CN" sz="1800" kern="1050" dirty="0">
                          <a:effectLst/>
                          <a:latin typeface="Times New Roman"/>
                          <a:ea typeface="宋体"/>
                        </a:rPr>
                        <a:t>内核核心代码（这部分很小）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kern="1050">
                          <a:effectLst/>
                          <a:latin typeface="Times New Roman"/>
                          <a:ea typeface="宋体"/>
                        </a:rPr>
                        <a:t>lib/</a:t>
                      </a:r>
                      <a:endParaRPr lang="zh-CN" sz="1800" kern="105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zh-CN" sz="1800" kern="1050">
                          <a:effectLst/>
                          <a:latin typeface="Times New Roman"/>
                          <a:ea typeface="宋体"/>
                        </a:rPr>
                        <a:t>各种库子程序，例如：</a:t>
                      </a:r>
                      <a:r>
                        <a:rPr lang="en-US" sz="1800" kern="1050">
                          <a:effectLst/>
                          <a:latin typeface="Times New Roman"/>
                          <a:ea typeface="宋体"/>
                        </a:rPr>
                        <a:t>zlib</a:t>
                      </a:r>
                      <a:r>
                        <a:rPr lang="zh-CN" sz="1800" kern="1050">
                          <a:effectLst/>
                          <a:latin typeface="Times New Roman"/>
                          <a:ea typeface="宋体"/>
                        </a:rPr>
                        <a:t>，</a:t>
                      </a:r>
                      <a:r>
                        <a:rPr lang="en-US" sz="1800" kern="1050">
                          <a:effectLst/>
                          <a:latin typeface="Times New Roman"/>
                          <a:ea typeface="宋体"/>
                        </a:rPr>
                        <a:t> crc32</a:t>
                      </a:r>
                      <a:endParaRPr lang="zh-CN" sz="1800" kern="105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kern="1050">
                          <a:effectLst/>
                          <a:latin typeface="Times New Roman"/>
                          <a:ea typeface="宋体"/>
                        </a:rPr>
                        <a:t>mm/</a:t>
                      </a:r>
                      <a:endParaRPr lang="zh-CN" sz="1800" kern="105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zh-CN" sz="1800" kern="1050">
                          <a:effectLst/>
                          <a:latin typeface="Times New Roman"/>
                          <a:ea typeface="宋体"/>
                        </a:rPr>
                        <a:t>内存管理代码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kern="1050">
                          <a:effectLst/>
                          <a:latin typeface="Times New Roman"/>
                          <a:ea typeface="宋体"/>
                        </a:rPr>
                        <a:t>net/</a:t>
                      </a:r>
                      <a:endParaRPr lang="zh-CN" sz="1800" kern="105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zh-CN" sz="1800" kern="1050">
                          <a:effectLst/>
                          <a:latin typeface="Times New Roman"/>
                          <a:ea typeface="宋体"/>
                        </a:rPr>
                        <a:t>网络支持代码，主要是网络协议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kern="1050">
                          <a:effectLst/>
                          <a:latin typeface="Times New Roman"/>
                          <a:ea typeface="宋体"/>
                        </a:rPr>
                        <a:t>samples/</a:t>
                      </a:r>
                      <a:endParaRPr lang="zh-CN" sz="1800" kern="105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zh-CN" sz="1800" kern="1050">
                          <a:effectLst/>
                          <a:latin typeface="Times New Roman"/>
                          <a:ea typeface="宋体"/>
                        </a:rPr>
                        <a:t>一些内核编程的范例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kern="1050">
                          <a:effectLst/>
                          <a:latin typeface="Times New Roman"/>
                          <a:ea typeface="宋体"/>
                        </a:rPr>
                        <a:t>scripts/</a:t>
                      </a:r>
                      <a:endParaRPr lang="zh-CN" sz="1800" kern="105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zh-CN" sz="1800" kern="1050" dirty="0">
                          <a:effectLst/>
                          <a:latin typeface="Times New Roman"/>
                          <a:ea typeface="宋体"/>
                        </a:rPr>
                        <a:t>内部或者外部使用的脚本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83953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zh-CN" dirty="0"/>
              <a:t>Linux</a:t>
            </a:r>
            <a:r>
              <a:rPr lang="zh-CN" altLang="en-US" dirty="0"/>
              <a:t>内核源码</a:t>
            </a:r>
            <a:r>
              <a:rPr lang="zh-CN" altLang="en-US" dirty="0" smtClean="0"/>
              <a:t>结构</a:t>
            </a:r>
            <a:endParaRPr lang="zh-CN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55042"/>
              </p:ext>
            </p:extLst>
          </p:nvPr>
        </p:nvGraphicFramePr>
        <p:xfrm>
          <a:off x="899592" y="1059582"/>
          <a:ext cx="6552728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2867"/>
                <a:gridCol w="4849861"/>
              </a:tblGrid>
              <a:tr h="370840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目录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描述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kern="1050" dirty="0">
                          <a:effectLst/>
                          <a:latin typeface="Times New Roman"/>
                          <a:ea typeface="宋体"/>
                        </a:rPr>
                        <a:t>security/</a:t>
                      </a:r>
                      <a:endParaRPr lang="zh-CN" sz="1800" kern="105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kern="1050">
                          <a:effectLst/>
                          <a:latin typeface="Times New Roman"/>
                          <a:ea typeface="宋体"/>
                        </a:rPr>
                        <a:t>SElinux</a:t>
                      </a:r>
                      <a:r>
                        <a:rPr lang="zh-CN" sz="1800" kern="1050">
                          <a:effectLst/>
                          <a:latin typeface="Times New Roman"/>
                          <a:ea typeface="宋体"/>
                        </a:rPr>
                        <a:t>的模块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kern="1050" dirty="0">
                          <a:effectLst/>
                          <a:latin typeface="Times New Roman"/>
                          <a:ea typeface="宋体"/>
                        </a:rPr>
                        <a:t>sound/</a:t>
                      </a:r>
                      <a:endParaRPr lang="zh-CN" sz="1800" kern="105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zh-CN" sz="1800" kern="1050" dirty="0">
                          <a:effectLst/>
                          <a:latin typeface="Times New Roman"/>
                          <a:ea typeface="宋体"/>
                        </a:rPr>
                        <a:t>声音驱动的支持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kern="1050">
                          <a:effectLst/>
                          <a:latin typeface="Times New Roman"/>
                          <a:ea typeface="宋体"/>
                        </a:rPr>
                        <a:t>usr/</a:t>
                      </a:r>
                      <a:endParaRPr lang="zh-CN" sz="1800" kern="105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zh-CN" sz="1800" kern="1050" dirty="0">
                          <a:effectLst/>
                          <a:latin typeface="Times New Roman"/>
                          <a:ea typeface="宋体"/>
                        </a:rPr>
                        <a:t>用户的代码，如</a:t>
                      </a:r>
                      <a:r>
                        <a:rPr lang="en-US" sz="1800" kern="1050" dirty="0" err="1">
                          <a:effectLst/>
                          <a:latin typeface="Times New Roman"/>
                          <a:ea typeface="宋体"/>
                        </a:rPr>
                        <a:t>cpio</a:t>
                      </a:r>
                      <a:r>
                        <a:rPr lang="zh-CN" sz="1800" kern="1050" dirty="0">
                          <a:effectLst/>
                          <a:latin typeface="Times New Roman"/>
                          <a:ea typeface="宋体"/>
                        </a:rPr>
                        <a:t>的实现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kern="1050">
                          <a:effectLst/>
                          <a:latin typeface="Times New Roman"/>
                          <a:ea typeface="宋体"/>
                        </a:rPr>
                        <a:t>virt/</a:t>
                      </a:r>
                      <a:endParaRPr lang="zh-CN" sz="1800" kern="105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zh-CN" sz="1800" kern="1050" dirty="0">
                          <a:effectLst/>
                          <a:latin typeface="Times New Roman"/>
                          <a:ea typeface="宋体"/>
                        </a:rPr>
                        <a:t>内核虚拟机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62141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/>
              <a:t>查看帮助</a:t>
            </a:r>
            <a:endParaRPr lang="en-US" altLang="zh-CN" dirty="0"/>
          </a:p>
          <a:p>
            <a:pPr marL="400050" lvl="1" indent="0">
              <a:buNone/>
            </a:pPr>
            <a:r>
              <a:rPr lang="en-US" altLang="zh-CN" dirty="0" smtClean="0"/>
              <a:t>$ </a:t>
            </a:r>
            <a:r>
              <a:rPr lang="en-US" altLang="zh-CN" dirty="0"/>
              <a:t>make ARCH=arm help</a:t>
            </a:r>
          </a:p>
          <a:p>
            <a:pPr marL="400050" lvl="1" indent="0">
              <a:buNone/>
            </a:pPr>
            <a:r>
              <a:rPr lang="en-US" altLang="zh-CN" dirty="0"/>
              <a:t>……</a:t>
            </a:r>
          </a:p>
          <a:p>
            <a:pPr marL="400050" lvl="1" indent="0">
              <a:buNone/>
            </a:pPr>
            <a:r>
              <a:rPr lang="en-US" altLang="zh-CN" dirty="0" err="1"/>
              <a:t>exynos_defconfig</a:t>
            </a:r>
            <a:r>
              <a:rPr lang="en-US" altLang="zh-CN" dirty="0"/>
              <a:t>         - Build for </a:t>
            </a:r>
            <a:r>
              <a:rPr lang="en-US" altLang="zh-CN" dirty="0" err="1"/>
              <a:t>exynos</a:t>
            </a:r>
            <a:endParaRPr lang="en-US" altLang="zh-CN" dirty="0"/>
          </a:p>
          <a:p>
            <a:pPr marL="400050" lvl="1" indent="0">
              <a:buNone/>
            </a:pPr>
            <a:r>
              <a:rPr lang="en-US" altLang="zh-CN" dirty="0" smtClean="0"/>
              <a:t>……</a:t>
            </a:r>
          </a:p>
          <a:p>
            <a:r>
              <a:rPr lang="zh-CN" altLang="en-US" dirty="0"/>
              <a:t>生成默认配置并修改配置</a:t>
            </a:r>
            <a:endParaRPr lang="en-US" altLang="zh-CN" dirty="0"/>
          </a:p>
          <a:p>
            <a:pPr marL="400050" lvl="1" indent="0">
              <a:buNone/>
            </a:pPr>
            <a:r>
              <a:rPr lang="en-US" altLang="zh-CN" dirty="0"/>
              <a:t>$ make ARCH=arm </a:t>
            </a:r>
            <a:r>
              <a:rPr lang="en-US" altLang="zh-CN" dirty="0" err="1" smtClean="0"/>
              <a:t>exynos_defconfig</a:t>
            </a:r>
            <a:endParaRPr lang="en-US" altLang="zh-CN" dirty="0" smtClean="0"/>
          </a:p>
          <a:p>
            <a:pPr marL="400050" lvl="1" indent="0">
              <a:buNone/>
            </a:pPr>
            <a:r>
              <a:rPr lang="en-US" altLang="zh-CN" dirty="0"/>
              <a:t>$ make </a:t>
            </a:r>
            <a:r>
              <a:rPr lang="en-US" altLang="zh-CN" dirty="0" err="1" smtClean="0"/>
              <a:t>menuconfig</a:t>
            </a:r>
            <a:endParaRPr lang="en-US" altLang="zh-CN" dirty="0" smtClean="0"/>
          </a:p>
          <a:p>
            <a:pPr marL="400050" lvl="1" indent="0">
              <a:buNone/>
            </a:pPr>
            <a:r>
              <a:rPr lang="zh-CN" altLang="en-US" dirty="0"/>
              <a:t>或</a:t>
            </a:r>
            <a:endParaRPr lang="en-US" altLang="zh-CN" dirty="0"/>
          </a:p>
          <a:p>
            <a:pPr marL="400050" lvl="1" indent="0">
              <a:buNone/>
            </a:pPr>
            <a:r>
              <a:rPr lang="en-US" altLang="zh-CN" dirty="0"/>
              <a:t>$ </a:t>
            </a:r>
            <a:r>
              <a:rPr lang="en-US" altLang="zh-CN" dirty="0" err="1"/>
              <a:t>cp</a:t>
            </a:r>
            <a:r>
              <a:rPr lang="en-US" altLang="zh-CN" dirty="0"/>
              <a:t> </a:t>
            </a:r>
            <a:r>
              <a:rPr lang="en-US" altLang="zh-CN" dirty="0" smtClean="0"/>
              <a:t>arch/arm/</a:t>
            </a:r>
            <a:r>
              <a:rPr lang="en-US" altLang="zh-CN" dirty="0" err="1" smtClean="0"/>
              <a:t>configs</a:t>
            </a:r>
            <a:r>
              <a:rPr lang="en-US" altLang="zh-CN" dirty="0" smtClean="0"/>
              <a:t>/</a:t>
            </a:r>
            <a:r>
              <a:rPr lang="en-US" altLang="zh-CN" dirty="0" err="1" smtClean="0"/>
              <a:t>exynos_defconfig</a:t>
            </a:r>
            <a:r>
              <a:rPr lang="en-US" altLang="zh-CN" dirty="0" smtClean="0"/>
              <a:t> </a:t>
            </a:r>
            <a:r>
              <a:rPr lang="en-US" altLang="zh-CN" dirty="0"/>
              <a:t>.</a:t>
            </a:r>
            <a:r>
              <a:rPr lang="en-US" altLang="zh-CN" dirty="0" err="1" smtClean="0"/>
              <a:t>config</a:t>
            </a:r>
            <a:endParaRPr lang="en-US" altLang="zh-CN" dirty="0" smtClean="0"/>
          </a:p>
          <a:p>
            <a:pPr marL="400050" lvl="1" indent="0">
              <a:buNone/>
            </a:pPr>
            <a:r>
              <a:rPr lang="en-US" altLang="zh-CN" dirty="0"/>
              <a:t>$ make </a:t>
            </a:r>
            <a:r>
              <a:rPr lang="en-US" altLang="zh-CN" dirty="0" err="1"/>
              <a:t>menuconfig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zh-CN" dirty="0"/>
              <a:t>Linux</a:t>
            </a:r>
            <a:r>
              <a:rPr lang="zh-CN" altLang="en-US" dirty="0"/>
              <a:t>内核配置、</a:t>
            </a:r>
            <a:r>
              <a:rPr lang="zh-CN" altLang="en-US" dirty="0" smtClean="0"/>
              <a:t>编译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743509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zh-CN" dirty="0"/>
              <a:t>Linux</a:t>
            </a:r>
            <a:r>
              <a:rPr lang="zh-CN" altLang="en-US" dirty="0"/>
              <a:t>内核配置、</a:t>
            </a:r>
            <a:r>
              <a:rPr lang="zh-CN" altLang="en-US" dirty="0" smtClean="0"/>
              <a:t>编译</a:t>
            </a:r>
            <a:endParaRPr lang="zh-CN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8851491"/>
              </p:ext>
            </p:extLst>
          </p:nvPr>
        </p:nvGraphicFramePr>
        <p:xfrm>
          <a:off x="611560" y="987574"/>
          <a:ext cx="7128792" cy="33123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3077"/>
                <a:gridCol w="5245715"/>
              </a:tblGrid>
              <a:tr h="445309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zh-CN" sz="1800" kern="1050" dirty="0">
                          <a:effectLst/>
                          <a:latin typeface="Arial"/>
                          <a:ea typeface="黑体"/>
                          <a:cs typeface="Times New Roman"/>
                        </a:rPr>
                        <a:t>配 置 方 式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zh-CN" sz="1800" kern="1050" dirty="0">
                          <a:effectLst/>
                          <a:latin typeface="Arial"/>
                          <a:ea typeface="黑体"/>
                          <a:cs typeface="Times New Roman"/>
                        </a:rPr>
                        <a:t>功</a:t>
                      </a:r>
                      <a:r>
                        <a:rPr lang="en-US" sz="1800" kern="1050" dirty="0">
                          <a:effectLst/>
                          <a:latin typeface="Arial"/>
                          <a:ea typeface="黑体"/>
                          <a:cs typeface="Times New Roman"/>
                        </a:rPr>
                        <a:t>    </a:t>
                      </a:r>
                      <a:r>
                        <a:rPr lang="zh-CN" sz="1800" kern="1050" dirty="0">
                          <a:effectLst/>
                          <a:latin typeface="Arial"/>
                          <a:ea typeface="黑体"/>
                          <a:cs typeface="Times New Roman"/>
                        </a:rPr>
                        <a:t>能</a:t>
                      </a:r>
                    </a:p>
                  </a:txBody>
                  <a:tcPr marL="68580" marR="68580" marT="0" marB="0"/>
                </a:tc>
              </a:tr>
              <a:tr h="445309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kern="1050" dirty="0" err="1">
                          <a:effectLst/>
                          <a:latin typeface="Times New Roman"/>
                          <a:ea typeface="宋体"/>
                        </a:rPr>
                        <a:t>config</a:t>
                      </a:r>
                      <a:endParaRPr lang="zh-CN" sz="1800" kern="105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zh-CN" sz="1800" kern="1050">
                          <a:effectLst/>
                          <a:latin typeface="Times New Roman"/>
                          <a:ea typeface="宋体"/>
                        </a:rPr>
                        <a:t>通过命令行程序更新当前配置</a:t>
                      </a:r>
                    </a:p>
                  </a:txBody>
                  <a:tcPr marL="68580" marR="68580" marT="0" marB="0"/>
                </a:tc>
              </a:tr>
              <a:tr h="658814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kern="1050" dirty="0" err="1">
                          <a:effectLst/>
                          <a:latin typeface="Times New Roman"/>
                          <a:ea typeface="宋体"/>
                        </a:rPr>
                        <a:t>menuconfig</a:t>
                      </a:r>
                      <a:endParaRPr lang="zh-CN" sz="1800" kern="105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zh-CN" sz="1800" kern="1050" dirty="0">
                          <a:effectLst/>
                          <a:latin typeface="Times New Roman"/>
                          <a:ea typeface="宋体"/>
                        </a:rPr>
                        <a:t>通过菜单程序更新当前配置（使用</a:t>
                      </a:r>
                      <a:r>
                        <a:rPr lang="en-US" sz="1800" kern="1050" dirty="0" err="1">
                          <a:effectLst/>
                          <a:latin typeface="Times New Roman"/>
                          <a:ea typeface="宋体"/>
                        </a:rPr>
                        <a:t>sudo</a:t>
                      </a:r>
                      <a:r>
                        <a:rPr lang="en-US" sz="1800" kern="1050" dirty="0">
                          <a:effectLst/>
                          <a:latin typeface="Times New Roman"/>
                          <a:ea typeface="宋体"/>
                        </a:rPr>
                        <a:t> apt-get install libncurses5-dev</a:t>
                      </a:r>
                      <a:r>
                        <a:rPr lang="zh-CN" sz="1800" kern="1050" dirty="0">
                          <a:effectLst/>
                          <a:latin typeface="Times New Roman"/>
                          <a:ea typeface="宋体"/>
                        </a:rPr>
                        <a:t>命令安装</a:t>
                      </a:r>
                      <a:r>
                        <a:rPr lang="en-US" sz="1800" kern="1050" dirty="0" err="1">
                          <a:effectLst/>
                          <a:latin typeface="Times New Roman"/>
                          <a:ea typeface="宋体"/>
                        </a:rPr>
                        <a:t>ncurses</a:t>
                      </a:r>
                      <a:r>
                        <a:rPr lang="en-US" sz="1800" kern="1050" dirty="0">
                          <a:effectLst/>
                          <a:latin typeface="Times New Roman"/>
                          <a:ea typeface="宋体"/>
                        </a:rPr>
                        <a:t> </a:t>
                      </a:r>
                      <a:r>
                        <a:rPr lang="zh-CN" sz="1800" kern="1050" dirty="0">
                          <a:effectLst/>
                          <a:latin typeface="Times New Roman"/>
                          <a:ea typeface="宋体"/>
                        </a:rPr>
                        <a:t>库）</a:t>
                      </a:r>
                    </a:p>
                  </a:txBody>
                  <a:tcPr marL="68580" marR="68580" marT="0" marB="0"/>
                </a:tc>
              </a:tr>
              <a:tr h="658814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kern="1050">
                          <a:effectLst/>
                          <a:latin typeface="Times New Roman"/>
                          <a:ea typeface="宋体"/>
                        </a:rPr>
                        <a:t>xconfig</a:t>
                      </a:r>
                      <a:endParaRPr lang="zh-CN" sz="1800" kern="105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zh-CN" sz="1800" kern="1050" dirty="0">
                          <a:effectLst/>
                          <a:latin typeface="Times New Roman"/>
                          <a:ea typeface="宋体"/>
                        </a:rPr>
                        <a:t>通过</a:t>
                      </a:r>
                      <a:r>
                        <a:rPr lang="en-US" sz="1800" kern="1050" dirty="0" err="1">
                          <a:effectLst/>
                          <a:latin typeface="Times New Roman"/>
                          <a:ea typeface="宋体"/>
                        </a:rPr>
                        <a:t>Qt</a:t>
                      </a:r>
                      <a:r>
                        <a:rPr lang="zh-CN" sz="1800" kern="1050" dirty="0">
                          <a:effectLst/>
                          <a:latin typeface="Times New Roman"/>
                          <a:ea typeface="宋体"/>
                        </a:rPr>
                        <a:t>图形界面更新当前配置（使用</a:t>
                      </a:r>
                      <a:r>
                        <a:rPr lang="en-US" sz="1800" kern="1050" dirty="0" err="1">
                          <a:effectLst/>
                          <a:latin typeface="Times New Roman"/>
                          <a:ea typeface="宋体"/>
                        </a:rPr>
                        <a:t>sudo</a:t>
                      </a:r>
                      <a:r>
                        <a:rPr lang="en-US" sz="1800" kern="1050" dirty="0">
                          <a:effectLst/>
                          <a:latin typeface="Times New Roman"/>
                          <a:ea typeface="宋体"/>
                        </a:rPr>
                        <a:t> apt-get install qt4-dev-tools</a:t>
                      </a:r>
                      <a:r>
                        <a:rPr lang="zh-CN" sz="1800" kern="1050" dirty="0">
                          <a:effectLst/>
                          <a:latin typeface="Times New Roman"/>
                          <a:ea typeface="宋体"/>
                        </a:rPr>
                        <a:t>命令安装</a:t>
                      </a:r>
                      <a:r>
                        <a:rPr lang="en-US" sz="1800" kern="1050" dirty="0">
                          <a:effectLst/>
                          <a:latin typeface="Times New Roman"/>
                          <a:ea typeface="宋体"/>
                        </a:rPr>
                        <a:t>qt4</a:t>
                      </a:r>
                      <a:r>
                        <a:rPr lang="zh-CN" sz="1800" kern="1050" dirty="0">
                          <a:effectLst/>
                          <a:latin typeface="Times New Roman"/>
                          <a:ea typeface="宋体"/>
                        </a:rPr>
                        <a:t>开发工具）</a:t>
                      </a:r>
                    </a:p>
                  </a:txBody>
                  <a:tcPr marL="68580" marR="68580" marT="0" marB="0"/>
                </a:tc>
              </a:tr>
              <a:tr h="658814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kern="1050">
                          <a:effectLst/>
                          <a:latin typeface="Times New Roman"/>
                          <a:ea typeface="宋体"/>
                        </a:rPr>
                        <a:t>gconfig</a:t>
                      </a:r>
                      <a:endParaRPr lang="zh-CN" sz="1800" kern="105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zh-CN" sz="1800" kern="1050" dirty="0">
                          <a:effectLst/>
                          <a:latin typeface="Times New Roman"/>
                          <a:ea typeface="宋体"/>
                        </a:rPr>
                        <a:t>通过</a:t>
                      </a:r>
                      <a:r>
                        <a:rPr lang="en-US" sz="1800" kern="1050" dirty="0">
                          <a:effectLst/>
                          <a:latin typeface="Times New Roman"/>
                          <a:ea typeface="宋体"/>
                        </a:rPr>
                        <a:t>GTK</a:t>
                      </a:r>
                      <a:r>
                        <a:rPr lang="zh-CN" sz="1800" kern="1050" dirty="0">
                          <a:effectLst/>
                          <a:latin typeface="Times New Roman"/>
                          <a:ea typeface="宋体"/>
                        </a:rPr>
                        <a:t>图形界面更新当前配置（使用</a:t>
                      </a:r>
                      <a:r>
                        <a:rPr lang="en-US" sz="1800" kern="1050" dirty="0" err="1">
                          <a:effectLst/>
                          <a:latin typeface="Times New Roman"/>
                          <a:ea typeface="宋体"/>
                        </a:rPr>
                        <a:t>sudo</a:t>
                      </a:r>
                      <a:r>
                        <a:rPr lang="en-US" sz="1800" kern="1050" dirty="0">
                          <a:effectLst/>
                          <a:latin typeface="Times New Roman"/>
                          <a:ea typeface="宋体"/>
                        </a:rPr>
                        <a:t> apt-get install libglade2-dev</a:t>
                      </a:r>
                      <a:r>
                        <a:rPr lang="zh-CN" sz="1800" kern="1050" dirty="0">
                          <a:effectLst/>
                          <a:latin typeface="Times New Roman"/>
                          <a:ea typeface="宋体"/>
                        </a:rPr>
                        <a:t>命令安装</a:t>
                      </a:r>
                      <a:r>
                        <a:rPr lang="en-US" sz="1800" kern="1050" dirty="0" err="1">
                          <a:effectLst/>
                          <a:latin typeface="Times New Roman"/>
                          <a:ea typeface="宋体"/>
                        </a:rPr>
                        <a:t>gtk</a:t>
                      </a:r>
                      <a:r>
                        <a:rPr lang="zh-CN" sz="1800" kern="1050" dirty="0">
                          <a:effectLst/>
                          <a:latin typeface="Times New Roman"/>
                          <a:ea typeface="宋体"/>
                        </a:rPr>
                        <a:t>图形库）</a:t>
                      </a:r>
                    </a:p>
                  </a:txBody>
                  <a:tcPr marL="68580" marR="68580" marT="0" marB="0"/>
                </a:tc>
              </a:tr>
              <a:tr h="445309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kern="1050">
                          <a:effectLst/>
                          <a:latin typeface="Times New Roman"/>
                          <a:ea typeface="宋体"/>
                        </a:rPr>
                        <a:t>oldconfig</a:t>
                      </a:r>
                      <a:endParaRPr lang="zh-CN" sz="1800" kern="105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zh-CN" sz="1800" kern="1050" dirty="0">
                          <a:effectLst/>
                          <a:latin typeface="Times New Roman"/>
                          <a:ea typeface="宋体"/>
                        </a:rPr>
                        <a:t>通过已经提供的</a:t>
                      </a:r>
                      <a:r>
                        <a:rPr lang="en-US" sz="1800" kern="1050" dirty="0">
                          <a:effectLst/>
                          <a:latin typeface="Times New Roman"/>
                          <a:ea typeface="宋体"/>
                        </a:rPr>
                        <a:t>.</a:t>
                      </a:r>
                      <a:r>
                        <a:rPr lang="en-US" sz="1800" kern="1050" dirty="0" err="1">
                          <a:effectLst/>
                          <a:latin typeface="Times New Roman"/>
                          <a:ea typeface="宋体"/>
                        </a:rPr>
                        <a:t>config</a:t>
                      </a:r>
                      <a:r>
                        <a:rPr lang="zh-CN" sz="1800" kern="1050" dirty="0">
                          <a:effectLst/>
                          <a:latin typeface="Times New Roman"/>
                          <a:ea typeface="宋体"/>
                        </a:rPr>
                        <a:t>文件更新当前配置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72302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zh-CN" dirty="0"/>
              <a:t>Linux</a:t>
            </a:r>
            <a:r>
              <a:rPr lang="zh-CN" altLang="en-US" dirty="0"/>
              <a:t>内核配置、</a:t>
            </a:r>
            <a:r>
              <a:rPr lang="zh-CN" altLang="en-US" dirty="0" smtClean="0"/>
              <a:t>编译</a:t>
            </a:r>
            <a:endParaRPr lang="zh-CN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964329"/>
            <a:ext cx="4242712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5580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zh-CN" dirty="0"/>
              <a:t>Linux</a:t>
            </a:r>
            <a:r>
              <a:rPr lang="zh-CN" altLang="en-US" dirty="0"/>
              <a:t>内核配置、</a:t>
            </a:r>
            <a:r>
              <a:rPr lang="zh-CN" altLang="en-US" dirty="0" smtClean="0"/>
              <a:t>编译</a:t>
            </a:r>
            <a:endParaRPr lang="zh-CN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915566"/>
            <a:ext cx="5724962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20223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编译</a:t>
            </a:r>
            <a:endParaRPr lang="en-US" altLang="zh-CN" dirty="0" smtClean="0"/>
          </a:p>
          <a:p>
            <a:pPr marL="400050" lvl="1" indent="0">
              <a:buNone/>
            </a:pPr>
            <a:r>
              <a:rPr lang="en-US" altLang="zh-CN" dirty="0"/>
              <a:t>$ make ARCH=arm </a:t>
            </a:r>
            <a:r>
              <a:rPr lang="en-US" altLang="zh-CN" dirty="0" err="1" smtClean="0"/>
              <a:t>uImage</a:t>
            </a:r>
            <a:r>
              <a:rPr lang="en-US" altLang="zh-CN" dirty="0" smtClean="0"/>
              <a:t> </a:t>
            </a:r>
            <a:r>
              <a:rPr lang="en-US" altLang="zh-CN" dirty="0"/>
              <a:t>-j2</a:t>
            </a:r>
          </a:p>
          <a:p>
            <a:pPr marL="400050" lvl="1" indent="0">
              <a:buNone/>
            </a:pPr>
            <a:r>
              <a:rPr lang="en-US" altLang="zh-CN" dirty="0"/>
              <a:t>$ make ARCH=arm </a:t>
            </a:r>
            <a:r>
              <a:rPr lang="en-US" altLang="zh-CN" dirty="0" err="1" smtClean="0"/>
              <a:t>dtbs</a:t>
            </a:r>
            <a:endParaRPr lang="en-US" altLang="zh-CN" dirty="0"/>
          </a:p>
          <a:p>
            <a:pPr marL="400050" lvl="1" indent="0">
              <a:buNone/>
            </a:pPr>
            <a:r>
              <a:rPr lang="zh-CN" altLang="en-US" dirty="0"/>
              <a:t>如果不想每次都在命令行中输入</a:t>
            </a:r>
            <a:r>
              <a:rPr lang="en-US" altLang="zh-CN" dirty="0"/>
              <a:t>ARCH=arm</a:t>
            </a:r>
            <a:r>
              <a:rPr lang="zh-CN" altLang="en-US" dirty="0"/>
              <a:t>，则可以通过修改顶层的</a:t>
            </a:r>
            <a:r>
              <a:rPr lang="en-US" altLang="zh-CN" dirty="0" err="1"/>
              <a:t>Makefile</a:t>
            </a:r>
            <a:r>
              <a:rPr lang="zh-CN" altLang="en-US" dirty="0"/>
              <a:t>文件来</a:t>
            </a:r>
            <a:r>
              <a:rPr lang="zh-CN" altLang="en-US" dirty="0" smtClean="0"/>
              <a:t>实现（也可以设置交叉编译工具链前缀）。</a:t>
            </a:r>
            <a:endParaRPr lang="zh-CN" altLang="en-US" dirty="0"/>
          </a:p>
          <a:p>
            <a:pPr marL="400050" lvl="1" indent="0">
              <a:buNone/>
            </a:pPr>
            <a:r>
              <a:rPr lang="zh-CN" altLang="en-US" dirty="0"/>
              <a:t>将</a:t>
            </a:r>
            <a:r>
              <a:rPr lang="zh-CN" altLang="en-US" dirty="0" smtClean="0"/>
              <a:t>：</a:t>
            </a:r>
            <a:r>
              <a:rPr lang="en-US" altLang="zh-CN" dirty="0" smtClean="0"/>
              <a:t>ARCH            </a:t>
            </a:r>
            <a:r>
              <a:rPr lang="en-US" altLang="zh-CN" dirty="0"/>
              <a:t>?= $(SUBARCH)</a:t>
            </a:r>
          </a:p>
          <a:p>
            <a:pPr marL="400050" lvl="1" indent="0">
              <a:buNone/>
            </a:pPr>
            <a:r>
              <a:rPr lang="zh-CN" altLang="en-US" dirty="0"/>
              <a:t>改为</a:t>
            </a:r>
            <a:r>
              <a:rPr lang="zh-CN" altLang="en-US" dirty="0" smtClean="0"/>
              <a:t>：</a:t>
            </a:r>
            <a:r>
              <a:rPr lang="en-US" altLang="zh-CN" dirty="0" smtClean="0"/>
              <a:t>ARCH            </a:t>
            </a:r>
            <a:r>
              <a:rPr lang="en-US" altLang="zh-CN" dirty="0"/>
              <a:t>?= arm</a:t>
            </a:r>
          </a:p>
          <a:p>
            <a:pPr marL="400050" lvl="1" indent="0">
              <a:buNone/>
            </a:pP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zh-CN" dirty="0"/>
              <a:t>Linux</a:t>
            </a:r>
            <a:r>
              <a:rPr lang="zh-CN" altLang="en-US" dirty="0"/>
              <a:t>内核配置、</a:t>
            </a:r>
            <a:r>
              <a:rPr lang="zh-CN" altLang="en-US" dirty="0" smtClean="0"/>
              <a:t>编译</a:t>
            </a:r>
            <a:endParaRPr lang="zh-CN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15566"/>
            <a:ext cx="7289800" cy="145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19955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1"/>
            <a:r>
              <a:rPr lang="en-US" altLang="zh-CN" dirty="0" smtClean="0"/>
              <a:t>make </a:t>
            </a:r>
            <a:r>
              <a:rPr lang="en-US" altLang="zh-CN" dirty="0" err="1"/>
              <a:t>zImage</a:t>
            </a:r>
            <a:endParaRPr lang="en-US" altLang="zh-CN" dirty="0"/>
          </a:p>
          <a:p>
            <a:pPr lvl="1"/>
            <a:r>
              <a:rPr lang="en-US" altLang="zh-CN" dirty="0"/>
              <a:t>make </a:t>
            </a:r>
            <a:r>
              <a:rPr lang="en-US" altLang="zh-CN" dirty="0" err="1"/>
              <a:t>uImage</a:t>
            </a:r>
            <a:endParaRPr lang="en-US" altLang="zh-CN" dirty="0"/>
          </a:p>
          <a:p>
            <a:pPr lvl="1"/>
            <a:r>
              <a:rPr lang="en-US" altLang="zh-CN" dirty="0"/>
              <a:t>make </a:t>
            </a:r>
            <a:r>
              <a:rPr lang="en-US" altLang="zh-CN" dirty="0" err="1"/>
              <a:t>dtbs</a:t>
            </a:r>
            <a:endParaRPr lang="en-US" altLang="zh-CN" dirty="0"/>
          </a:p>
          <a:p>
            <a:pPr lvl="1"/>
            <a:r>
              <a:rPr lang="en-US" altLang="zh-CN" dirty="0"/>
              <a:t>make modules </a:t>
            </a:r>
          </a:p>
          <a:p>
            <a:pPr lvl="1"/>
            <a:r>
              <a:rPr lang="en-US" altLang="zh-CN" dirty="0"/>
              <a:t>make </a:t>
            </a:r>
            <a:r>
              <a:rPr lang="en-US" altLang="zh-CN" dirty="0" err="1"/>
              <a:t>modules_install</a:t>
            </a:r>
            <a:endParaRPr lang="en-US" altLang="zh-CN" dirty="0"/>
          </a:p>
          <a:p>
            <a:pPr lvl="1"/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zh-CN" dirty="0"/>
              <a:t>Linux</a:t>
            </a:r>
            <a:r>
              <a:rPr lang="zh-CN" altLang="en-US" dirty="0"/>
              <a:t>内核配置、</a:t>
            </a:r>
            <a:r>
              <a:rPr lang="zh-CN" altLang="en-US" dirty="0" smtClean="0"/>
              <a:t>编译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65586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Linux</a:t>
            </a:r>
            <a:r>
              <a:rPr lang="zh-CN" altLang="en-US" dirty="0" smtClean="0"/>
              <a:t>内核简介</a:t>
            </a:r>
            <a:endParaRPr lang="zh-CN" altLang="en-US" dirty="0"/>
          </a:p>
          <a:p>
            <a:r>
              <a:rPr lang="en-US" altLang="zh-CN" dirty="0"/>
              <a:t>Linux</a:t>
            </a:r>
            <a:r>
              <a:rPr lang="zh-CN" altLang="en-US" dirty="0"/>
              <a:t>内核源码结构</a:t>
            </a:r>
          </a:p>
          <a:p>
            <a:r>
              <a:rPr lang="en-US" altLang="zh-CN" dirty="0" smtClean="0"/>
              <a:t>Linux</a:t>
            </a:r>
            <a:r>
              <a:rPr lang="zh-CN" altLang="en-US" dirty="0"/>
              <a:t>内核配置、</a:t>
            </a:r>
            <a:r>
              <a:rPr lang="zh-CN" altLang="en-US" dirty="0" smtClean="0"/>
              <a:t>编译</a:t>
            </a:r>
            <a:endParaRPr lang="en-US" altLang="zh-CN" dirty="0"/>
          </a:p>
          <a:p>
            <a:r>
              <a:rPr lang="en-US" altLang="zh-CN" dirty="0" smtClean="0"/>
              <a:t>Linux</a:t>
            </a:r>
            <a:r>
              <a:rPr lang="zh-CN" altLang="en-US" dirty="0" smtClean="0"/>
              <a:t>内核配置系统</a:t>
            </a:r>
            <a:endParaRPr lang="en-US" altLang="zh-CN" dirty="0" smtClean="0"/>
          </a:p>
          <a:p>
            <a:r>
              <a:rPr lang="zh-CN" altLang="en-US" dirty="0" smtClean="0"/>
              <a:t>内核配置选项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zh-CN" altLang="en-US" dirty="0" smtClean="0"/>
              <a:t>主要内容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240209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/>
              <a:t>编译生成的</a:t>
            </a:r>
            <a:r>
              <a:rPr lang="zh-CN" altLang="en-US" dirty="0" smtClean="0"/>
              <a:t>文件</a:t>
            </a:r>
            <a:endParaRPr lang="en-US" altLang="zh-CN" dirty="0" smtClean="0"/>
          </a:p>
          <a:p>
            <a:pPr lvl="1"/>
            <a:r>
              <a:rPr lang="en-US" altLang="zh-CN" dirty="0" err="1"/>
              <a:t>vmlinux</a:t>
            </a:r>
            <a:endParaRPr lang="en-US" altLang="zh-CN" dirty="0"/>
          </a:p>
          <a:p>
            <a:pPr lvl="2"/>
            <a:r>
              <a:rPr lang="zh-CN" altLang="en-US" dirty="0"/>
              <a:t>未压缩的</a:t>
            </a:r>
            <a:r>
              <a:rPr lang="en-US" altLang="zh-CN" dirty="0"/>
              <a:t>Linux</a:t>
            </a:r>
            <a:r>
              <a:rPr lang="zh-CN" altLang="en-US" dirty="0"/>
              <a:t>内核</a:t>
            </a:r>
          </a:p>
          <a:p>
            <a:pPr lvl="1"/>
            <a:r>
              <a:rPr lang="en-US" altLang="zh-CN" dirty="0"/>
              <a:t>arch/&lt;arch&gt;/boot/</a:t>
            </a:r>
            <a:r>
              <a:rPr lang="en-US" altLang="zh-CN" dirty="0" err="1"/>
              <a:t>zImage</a:t>
            </a:r>
            <a:endParaRPr lang="en-US" altLang="zh-CN" dirty="0"/>
          </a:p>
          <a:p>
            <a:pPr lvl="2"/>
            <a:r>
              <a:rPr lang="zh-CN" altLang="en-US" dirty="0"/>
              <a:t>经</a:t>
            </a:r>
            <a:r>
              <a:rPr lang="en-US" altLang="zh-CN" dirty="0" err="1"/>
              <a:t>zlib</a:t>
            </a:r>
            <a:r>
              <a:rPr lang="zh-CN" altLang="en-US" dirty="0"/>
              <a:t>压缩后的</a:t>
            </a:r>
            <a:r>
              <a:rPr lang="en-US" altLang="zh-CN" dirty="0"/>
              <a:t>Linux</a:t>
            </a:r>
            <a:r>
              <a:rPr lang="zh-CN" altLang="en-US" dirty="0"/>
              <a:t>内核</a:t>
            </a:r>
          </a:p>
          <a:p>
            <a:pPr lvl="1"/>
            <a:r>
              <a:rPr lang="en-US" altLang="zh-CN" dirty="0"/>
              <a:t>arch/&lt;arch&gt;/boot/</a:t>
            </a:r>
            <a:r>
              <a:rPr lang="en-US" altLang="zh-CN" dirty="0" err="1"/>
              <a:t>bzImage</a:t>
            </a:r>
            <a:endParaRPr lang="en-US" altLang="zh-CN" dirty="0"/>
          </a:p>
          <a:p>
            <a:pPr lvl="2"/>
            <a:r>
              <a:rPr lang="zh-CN" altLang="en-US" dirty="0"/>
              <a:t>经</a:t>
            </a:r>
            <a:r>
              <a:rPr lang="en-US" altLang="zh-CN" dirty="0" err="1"/>
              <a:t>zlib</a:t>
            </a:r>
            <a:r>
              <a:rPr lang="zh-CN" altLang="en-US" dirty="0"/>
              <a:t>压缩后的</a:t>
            </a:r>
            <a:r>
              <a:rPr lang="en-US" altLang="zh-CN" dirty="0"/>
              <a:t>Linux</a:t>
            </a:r>
            <a:r>
              <a:rPr lang="zh-CN" altLang="en-US" dirty="0"/>
              <a:t>内核，</a:t>
            </a:r>
            <a:r>
              <a:rPr lang="en-US" altLang="zh-CN" dirty="0"/>
              <a:t>b</a:t>
            </a:r>
            <a:r>
              <a:rPr lang="zh-CN" altLang="en-US" dirty="0"/>
              <a:t>是指</a:t>
            </a:r>
            <a:r>
              <a:rPr lang="en-US" altLang="zh-CN" dirty="0"/>
              <a:t>big</a:t>
            </a:r>
            <a:r>
              <a:rPr lang="zh-CN" altLang="en-US" dirty="0"/>
              <a:t>，压缩比更高</a:t>
            </a:r>
          </a:p>
          <a:p>
            <a:pPr lvl="1"/>
            <a:r>
              <a:rPr lang="en-US" altLang="zh-CN" dirty="0"/>
              <a:t>arch/&lt;arch&gt;/boot/</a:t>
            </a:r>
            <a:r>
              <a:rPr lang="en-US" altLang="zh-CN" dirty="0" err="1"/>
              <a:t>uImage</a:t>
            </a:r>
            <a:endParaRPr lang="en-US" altLang="zh-CN" dirty="0"/>
          </a:p>
          <a:p>
            <a:pPr lvl="2"/>
            <a:r>
              <a:rPr lang="en-US" altLang="zh-CN" dirty="0" err="1"/>
              <a:t>Uboot</a:t>
            </a:r>
            <a:r>
              <a:rPr lang="zh-CN" altLang="en-US" dirty="0"/>
              <a:t>格式的内核文件（会用到</a:t>
            </a:r>
            <a:r>
              <a:rPr lang="en-US" altLang="zh-CN" dirty="0" err="1"/>
              <a:t>uboot</a:t>
            </a:r>
            <a:r>
              <a:rPr lang="zh-CN" altLang="en-US" dirty="0"/>
              <a:t>工具</a:t>
            </a:r>
            <a:r>
              <a:rPr lang="en-US" altLang="zh-CN" dirty="0" err="1"/>
              <a:t>mkimage</a:t>
            </a:r>
            <a:r>
              <a:rPr lang="zh-CN" altLang="en-US" dirty="0"/>
              <a:t>）</a:t>
            </a:r>
          </a:p>
          <a:p>
            <a:pPr lvl="1"/>
            <a:endParaRPr lang="zh-CN" altLang="en-US" dirty="0"/>
          </a:p>
          <a:p>
            <a:pPr lvl="1"/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zh-CN" dirty="0"/>
              <a:t>Linux</a:t>
            </a:r>
            <a:r>
              <a:rPr lang="zh-CN" altLang="en-US" dirty="0"/>
              <a:t>内核配置、</a:t>
            </a:r>
            <a:r>
              <a:rPr lang="zh-CN" altLang="en-US" dirty="0" smtClean="0"/>
              <a:t>编译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951736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/>
              <a:t>编译生成的</a:t>
            </a:r>
            <a:r>
              <a:rPr lang="zh-CN" altLang="en-US" dirty="0" smtClean="0"/>
              <a:t>文件</a:t>
            </a:r>
            <a:endParaRPr lang="en-US" altLang="zh-CN" dirty="0" smtClean="0"/>
          </a:p>
          <a:p>
            <a:pPr lvl="1"/>
            <a:r>
              <a:rPr lang="en-US" altLang="zh-CN" dirty="0" err="1"/>
              <a:t>System.map</a:t>
            </a:r>
            <a:endParaRPr lang="en-US" altLang="zh-CN" dirty="0"/>
          </a:p>
          <a:p>
            <a:pPr lvl="2"/>
            <a:r>
              <a:rPr lang="zh-CN" altLang="en-US" dirty="0"/>
              <a:t>内核符号地址</a:t>
            </a:r>
          </a:p>
          <a:p>
            <a:pPr lvl="1"/>
            <a:r>
              <a:rPr lang="en-US" altLang="zh-CN" dirty="0" err="1"/>
              <a:t>modules.order</a:t>
            </a:r>
            <a:endParaRPr lang="en-US" altLang="zh-CN" dirty="0"/>
          </a:p>
          <a:p>
            <a:pPr lvl="2"/>
            <a:r>
              <a:rPr lang="zh-CN" altLang="en-US" dirty="0"/>
              <a:t>编译生成的模块名称</a:t>
            </a:r>
          </a:p>
          <a:p>
            <a:pPr lvl="1"/>
            <a:r>
              <a:rPr lang="en-US" altLang="zh-CN" dirty="0"/>
              <a:t>/lib/modules/&lt;version&gt;</a:t>
            </a:r>
          </a:p>
          <a:p>
            <a:pPr lvl="2"/>
            <a:r>
              <a:rPr lang="zh-CN" altLang="en-US" dirty="0"/>
              <a:t>缺省模块安装路径</a:t>
            </a:r>
          </a:p>
          <a:p>
            <a:pPr lvl="1"/>
            <a:r>
              <a:rPr lang="en-US" altLang="zh-CN" dirty="0" err="1"/>
              <a:t>modules.dep</a:t>
            </a:r>
            <a:endParaRPr lang="en-US" altLang="zh-CN" dirty="0"/>
          </a:p>
          <a:p>
            <a:pPr lvl="2"/>
            <a:r>
              <a:rPr lang="zh-CN" altLang="en-US" dirty="0"/>
              <a:t>模块依赖</a:t>
            </a:r>
            <a:r>
              <a:rPr lang="zh-CN" altLang="en-US" dirty="0" smtClean="0"/>
              <a:t>文件</a:t>
            </a:r>
            <a:endParaRPr lang="en-US" altLang="zh-CN" dirty="0" smtClean="0"/>
          </a:p>
          <a:p>
            <a:pPr lvl="1"/>
            <a:r>
              <a:rPr lang="en-US" altLang="zh-CN" dirty="0"/>
              <a:t>arch/&lt;arch&gt;/boot/</a:t>
            </a:r>
            <a:r>
              <a:rPr lang="en-US" altLang="zh-CN" dirty="0" err="1"/>
              <a:t>dts</a:t>
            </a:r>
            <a:r>
              <a:rPr lang="en-US" altLang="zh-CN" dirty="0"/>
              <a:t>/*.</a:t>
            </a:r>
            <a:r>
              <a:rPr lang="en-US" altLang="zh-CN" dirty="0" err="1"/>
              <a:t>dtb</a:t>
            </a:r>
            <a:endParaRPr lang="en-US" altLang="zh-CN" dirty="0"/>
          </a:p>
          <a:p>
            <a:pPr lvl="2"/>
            <a:r>
              <a:rPr lang="zh-CN" altLang="en-US" dirty="0"/>
              <a:t>编译生成的设备树文件</a:t>
            </a:r>
          </a:p>
          <a:p>
            <a:pPr lvl="1"/>
            <a:endParaRPr lang="zh-CN" altLang="en-US" dirty="0"/>
          </a:p>
          <a:p>
            <a:pPr lvl="1"/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zh-CN" dirty="0"/>
              <a:t>Linux</a:t>
            </a:r>
            <a:r>
              <a:rPr lang="zh-CN" altLang="en-US" dirty="0"/>
              <a:t>内核配置、</a:t>
            </a:r>
            <a:r>
              <a:rPr lang="zh-CN" altLang="en-US" dirty="0" smtClean="0"/>
              <a:t>编译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966962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 smtClean="0"/>
              <a:t>其他编译选项</a:t>
            </a:r>
            <a:endParaRPr lang="en-US" altLang="zh-CN" dirty="0" smtClean="0"/>
          </a:p>
          <a:p>
            <a:pPr lvl="1"/>
            <a:r>
              <a:rPr lang="zh-CN" altLang="en-US" dirty="0"/>
              <a:t>查看帮助</a:t>
            </a:r>
          </a:p>
          <a:p>
            <a:pPr lvl="2"/>
            <a:r>
              <a:rPr lang="en-US" altLang="zh-CN" dirty="0"/>
              <a:t>make  help</a:t>
            </a:r>
          </a:p>
          <a:p>
            <a:pPr lvl="1"/>
            <a:r>
              <a:rPr lang="zh-CN" altLang="en-US" dirty="0"/>
              <a:t>查看完整命令行</a:t>
            </a:r>
          </a:p>
          <a:p>
            <a:pPr lvl="2"/>
            <a:r>
              <a:rPr lang="en-US" altLang="zh-CN" dirty="0"/>
              <a:t>make  V = 1</a:t>
            </a:r>
          </a:p>
          <a:p>
            <a:pPr lvl="1"/>
            <a:r>
              <a:rPr lang="zh-CN" altLang="en-US" dirty="0"/>
              <a:t>删除生成的文件</a:t>
            </a:r>
          </a:p>
          <a:p>
            <a:pPr lvl="2"/>
            <a:r>
              <a:rPr lang="en-US" altLang="zh-CN" dirty="0"/>
              <a:t>make  clean</a:t>
            </a:r>
          </a:p>
          <a:p>
            <a:pPr lvl="1"/>
            <a:r>
              <a:rPr lang="zh-CN" altLang="en-US" dirty="0"/>
              <a:t>删除全部生成的文件，包括</a:t>
            </a:r>
            <a:r>
              <a:rPr lang="en-US" altLang="zh-CN" dirty="0"/>
              <a:t>.</a:t>
            </a:r>
            <a:r>
              <a:rPr lang="en-US" altLang="zh-CN" dirty="0" err="1"/>
              <a:t>config</a:t>
            </a:r>
            <a:endParaRPr lang="en-US" altLang="zh-CN" dirty="0"/>
          </a:p>
          <a:p>
            <a:pPr lvl="2"/>
            <a:r>
              <a:rPr lang="en-US" altLang="zh-CN" dirty="0"/>
              <a:t>make </a:t>
            </a:r>
            <a:r>
              <a:rPr lang="en-US" altLang="zh-CN" dirty="0" err="1"/>
              <a:t>mrproper</a:t>
            </a:r>
            <a:r>
              <a:rPr lang="en-US" altLang="zh-CN" dirty="0"/>
              <a:t>   #</a:t>
            </a:r>
            <a:r>
              <a:rPr lang="zh-CN" altLang="en-US" dirty="0"/>
              <a:t>执行完该命令后要重新配置内核</a:t>
            </a:r>
          </a:p>
          <a:p>
            <a:pPr lvl="1"/>
            <a:r>
              <a:rPr lang="zh-CN" altLang="en-US" dirty="0"/>
              <a:t>生成</a:t>
            </a:r>
            <a:r>
              <a:rPr lang="en-US" altLang="zh-CN" dirty="0"/>
              <a:t>tags</a:t>
            </a:r>
            <a:r>
              <a:rPr lang="zh-CN" altLang="en-US" dirty="0"/>
              <a:t>文件</a:t>
            </a:r>
          </a:p>
          <a:p>
            <a:pPr lvl="2"/>
            <a:r>
              <a:rPr lang="en-US" altLang="zh-CN" dirty="0"/>
              <a:t>make tags</a:t>
            </a:r>
          </a:p>
          <a:p>
            <a:pPr lvl="1"/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zh-CN" dirty="0"/>
              <a:t>Linux</a:t>
            </a:r>
            <a:r>
              <a:rPr lang="zh-CN" altLang="en-US" dirty="0"/>
              <a:t>内核配置、</a:t>
            </a:r>
            <a:r>
              <a:rPr lang="zh-CN" altLang="en-US" dirty="0" smtClean="0"/>
              <a:t>编译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288027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/>
              <a:t>配置过程和</a:t>
            </a:r>
            <a:r>
              <a:rPr lang="zh-CN" altLang="en-US" dirty="0" smtClean="0"/>
              <a:t>结果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b="1" dirty="0"/>
              <a:t>make  %</a:t>
            </a:r>
            <a:r>
              <a:rPr lang="en-US" altLang="zh-CN" b="1" dirty="0" err="1"/>
              <a:t>config</a:t>
            </a:r>
            <a:r>
              <a:rPr lang="en-US" altLang="zh-CN" b="1" dirty="0"/>
              <a:t> </a:t>
            </a:r>
            <a:r>
              <a:rPr lang="zh-CN" altLang="en-US" b="1" dirty="0"/>
              <a:t>执行</a:t>
            </a:r>
            <a:r>
              <a:rPr lang="zh-CN" altLang="en-US" b="1" dirty="0" smtClean="0"/>
              <a:t>过程</a:t>
            </a:r>
            <a:endParaRPr lang="en-US" altLang="zh-CN" b="1" dirty="0" smtClean="0"/>
          </a:p>
          <a:p>
            <a:pPr marL="400050" lvl="1" indent="0">
              <a:buNone/>
            </a:pPr>
            <a:r>
              <a:rPr lang="zh-CN" altLang="en-US" dirty="0" smtClean="0"/>
              <a:t>顶层</a:t>
            </a:r>
            <a:r>
              <a:rPr lang="en-US" altLang="zh-CN" dirty="0" err="1" smtClean="0"/>
              <a:t>Makefile</a:t>
            </a:r>
            <a:r>
              <a:rPr lang="en-US" altLang="zh-CN" dirty="0" smtClean="0"/>
              <a:t>-&gt; scripts/</a:t>
            </a:r>
            <a:r>
              <a:rPr lang="en-US" altLang="zh-CN" dirty="0" err="1" smtClean="0"/>
              <a:t>kconfig</a:t>
            </a:r>
            <a:r>
              <a:rPr lang="en-US" altLang="zh-CN" dirty="0" smtClean="0"/>
              <a:t>/</a:t>
            </a:r>
            <a:r>
              <a:rPr lang="en-US" altLang="zh-CN" dirty="0" err="1" smtClean="0"/>
              <a:t>Makefile</a:t>
            </a:r>
            <a:r>
              <a:rPr lang="en-US" altLang="zh-CN" dirty="0" smtClean="0"/>
              <a:t>-</a:t>
            </a:r>
            <a:r>
              <a:rPr lang="en-US" altLang="zh-CN" dirty="0"/>
              <a:t>&gt; $&lt; arch/$(ARCH)/</a:t>
            </a:r>
            <a:r>
              <a:rPr lang="en-US" altLang="zh-CN" dirty="0" err="1"/>
              <a:t>Kconfig</a:t>
            </a:r>
            <a:r>
              <a:rPr lang="en-US" altLang="zh-CN" dirty="0"/>
              <a:t> </a:t>
            </a:r>
            <a:endParaRPr lang="en-US" altLang="zh-CN" dirty="0" smtClean="0"/>
          </a:p>
          <a:p>
            <a:pPr marL="400050" lvl="1" indent="0">
              <a:buNone/>
            </a:pPr>
            <a:r>
              <a:rPr lang="en-US" altLang="zh-CN" dirty="0" smtClean="0"/>
              <a:t>$&lt; </a:t>
            </a:r>
            <a:r>
              <a:rPr lang="zh-CN" altLang="en-US" dirty="0"/>
              <a:t>为 </a:t>
            </a:r>
            <a:r>
              <a:rPr lang="en-US" altLang="zh-CN" dirty="0" err="1"/>
              <a:t>mconf|conf|qconf|gconf</a:t>
            </a:r>
            <a:r>
              <a:rPr lang="en-US" altLang="zh-CN" dirty="0"/>
              <a:t> </a:t>
            </a:r>
            <a:r>
              <a:rPr lang="zh-CN" altLang="en-US" dirty="0"/>
              <a:t>等</a:t>
            </a:r>
          </a:p>
          <a:p>
            <a:pPr marL="0" indent="0">
              <a:buNone/>
            </a:pPr>
            <a:r>
              <a:rPr lang="zh-CN" altLang="en-US" b="1" dirty="0"/>
              <a:t>配置</a:t>
            </a:r>
            <a:r>
              <a:rPr lang="zh-CN" altLang="en-US" b="1" dirty="0" smtClean="0"/>
              <a:t>结果</a:t>
            </a:r>
            <a:endParaRPr lang="en-US" altLang="zh-CN" b="1" dirty="0" smtClean="0"/>
          </a:p>
          <a:p>
            <a:pPr marL="400050" lvl="1" indent="0">
              <a:buNone/>
            </a:pPr>
            <a:r>
              <a:rPr lang="en-US" altLang="zh-CN" b="1" dirty="0" smtClean="0"/>
              <a:t>.</a:t>
            </a:r>
            <a:r>
              <a:rPr lang="en-US" altLang="zh-CN" b="1" dirty="0" err="1" smtClean="0"/>
              <a:t>config</a:t>
            </a:r>
            <a:endParaRPr lang="en-US" altLang="zh-CN" b="1" dirty="0" smtClean="0"/>
          </a:p>
          <a:p>
            <a:pPr marL="400050" lvl="1" indent="0">
              <a:buNone/>
            </a:pPr>
            <a:r>
              <a:rPr lang="zh-CN" altLang="en-US" dirty="0" smtClean="0"/>
              <a:t>保存</a:t>
            </a:r>
            <a:r>
              <a:rPr lang="zh-CN" altLang="en-US" dirty="0"/>
              <a:t>类似 </a:t>
            </a:r>
            <a:r>
              <a:rPr lang="en-US" altLang="zh-CN" dirty="0" err="1"/>
              <a:t>CONFIG_xxx</a:t>
            </a:r>
            <a:r>
              <a:rPr lang="en-US" altLang="zh-CN" dirty="0"/>
              <a:t> </a:t>
            </a:r>
            <a:r>
              <a:rPr lang="zh-CN" altLang="en-US" dirty="0"/>
              <a:t>的定义，供</a:t>
            </a:r>
            <a:r>
              <a:rPr lang="en-US" altLang="zh-CN" dirty="0" err="1"/>
              <a:t>Makefile</a:t>
            </a:r>
            <a:r>
              <a:rPr lang="zh-CN" altLang="en-US" dirty="0"/>
              <a:t>使用</a:t>
            </a:r>
          </a:p>
          <a:p>
            <a:pPr marL="400050" lvl="1" indent="0">
              <a:buNone/>
            </a:pPr>
            <a:r>
              <a:rPr lang="zh-CN" altLang="en-US" dirty="0"/>
              <a:t>顶层</a:t>
            </a:r>
            <a:r>
              <a:rPr lang="en-US" altLang="zh-CN" dirty="0" err="1"/>
              <a:t>Makefile</a:t>
            </a:r>
            <a:r>
              <a:rPr lang="zh-CN" altLang="en-US" dirty="0"/>
              <a:t>有</a:t>
            </a:r>
            <a:r>
              <a:rPr lang="en-US" altLang="zh-CN" dirty="0"/>
              <a:t>-include .</a:t>
            </a:r>
            <a:r>
              <a:rPr lang="en-US" altLang="zh-CN" dirty="0" err="1"/>
              <a:t>config</a:t>
            </a:r>
            <a:endParaRPr lang="en-US" altLang="zh-CN" dirty="0"/>
          </a:p>
          <a:p>
            <a:pPr marL="400050" lvl="1" indent="0">
              <a:buNone/>
            </a:pPr>
            <a:r>
              <a:rPr lang="en-US" altLang="zh-CN" b="1" dirty="0"/>
              <a:t>include/generated/</a:t>
            </a:r>
            <a:r>
              <a:rPr lang="en-US" altLang="zh-CN" b="1" dirty="0" err="1"/>
              <a:t>autoconf.h</a:t>
            </a:r>
            <a:endParaRPr lang="en-US" altLang="zh-CN" b="1" dirty="0" smtClean="0"/>
          </a:p>
          <a:p>
            <a:pPr marL="400050" lvl="1" indent="0">
              <a:buNone/>
            </a:pPr>
            <a:r>
              <a:rPr lang="en-US" altLang="zh-CN" dirty="0" smtClean="0"/>
              <a:t>include/</a:t>
            </a:r>
            <a:r>
              <a:rPr lang="en-US" altLang="zh-CN" dirty="0" err="1" smtClean="0"/>
              <a:t>linux</a:t>
            </a:r>
            <a:r>
              <a:rPr lang="en-US" altLang="zh-CN" dirty="0" smtClean="0"/>
              <a:t>/</a:t>
            </a:r>
            <a:r>
              <a:rPr lang="en-US" altLang="zh-CN" dirty="0" err="1" smtClean="0"/>
              <a:t>kconfig.h</a:t>
            </a:r>
            <a:r>
              <a:rPr lang="en-US" altLang="zh-CN" dirty="0" smtClean="0"/>
              <a:t> </a:t>
            </a:r>
            <a:r>
              <a:rPr lang="zh-CN" altLang="en-US" dirty="0"/>
              <a:t>文件中包含引用</a:t>
            </a:r>
            <a:r>
              <a:rPr lang="zh-CN" altLang="en-US" dirty="0" smtClean="0"/>
              <a:t>了</a:t>
            </a:r>
            <a:r>
              <a:rPr lang="en-US" altLang="zh-CN" dirty="0"/>
              <a:t>include/generated/</a:t>
            </a:r>
            <a:r>
              <a:rPr lang="en-US" altLang="zh-CN" dirty="0" err="1"/>
              <a:t>autoconf.h</a:t>
            </a:r>
            <a:r>
              <a:rPr lang="zh-CN" altLang="en-US" dirty="0" smtClean="0"/>
              <a:t>文件，保存</a:t>
            </a:r>
            <a:r>
              <a:rPr lang="zh-CN" altLang="en-US" dirty="0"/>
              <a:t>类似 </a:t>
            </a:r>
            <a:r>
              <a:rPr lang="en-US" altLang="zh-CN" dirty="0"/>
              <a:t>#define </a:t>
            </a:r>
            <a:r>
              <a:rPr lang="en-US" altLang="zh-CN" dirty="0" err="1"/>
              <a:t>CONFIG_xxx</a:t>
            </a:r>
            <a:r>
              <a:rPr lang="zh-CN" altLang="en-US" dirty="0"/>
              <a:t>，</a:t>
            </a:r>
            <a:r>
              <a:rPr lang="en-US" altLang="zh-CN" dirty="0"/>
              <a:t>#</a:t>
            </a:r>
            <a:r>
              <a:rPr lang="en-US" altLang="zh-CN" dirty="0" err="1"/>
              <a:t>undef</a:t>
            </a:r>
            <a:r>
              <a:rPr lang="en-US" altLang="zh-CN" dirty="0"/>
              <a:t> </a:t>
            </a:r>
            <a:r>
              <a:rPr lang="en-US" altLang="zh-CN" dirty="0" err="1"/>
              <a:t>CONFIG_xxx</a:t>
            </a:r>
            <a:r>
              <a:rPr lang="zh-CN" altLang="en-US" dirty="0"/>
              <a:t>的配置</a:t>
            </a:r>
          </a:p>
          <a:p>
            <a:pPr lvl="1"/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zh-CN" dirty="0"/>
              <a:t>Linux</a:t>
            </a:r>
            <a:r>
              <a:rPr lang="zh-CN" altLang="en-US" dirty="0"/>
              <a:t>内核配置</a:t>
            </a:r>
            <a:r>
              <a:rPr lang="zh-CN" altLang="en-US" dirty="0" smtClean="0"/>
              <a:t>系统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098498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err="1"/>
              <a:t>Kconfig</a:t>
            </a:r>
            <a:r>
              <a:rPr lang="en-US" altLang="zh-CN" dirty="0"/>
              <a:t> </a:t>
            </a:r>
            <a:r>
              <a:rPr lang="zh-CN" altLang="en-US" dirty="0" smtClean="0"/>
              <a:t>简单</a:t>
            </a:r>
            <a:r>
              <a:rPr lang="zh-CN" altLang="en-US" dirty="0"/>
              <a:t>语法</a:t>
            </a:r>
            <a:r>
              <a:rPr lang="en-US" altLang="zh-CN" dirty="0"/>
              <a:t>-</a:t>
            </a:r>
            <a:r>
              <a:rPr lang="zh-CN" altLang="en-US" dirty="0" smtClean="0"/>
              <a:t>菜单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b="1" dirty="0" smtClean="0"/>
              <a:t>menu </a:t>
            </a:r>
            <a:r>
              <a:rPr lang="zh-CN" altLang="en-US" b="1" dirty="0"/>
              <a:t>、</a:t>
            </a:r>
            <a:r>
              <a:rPr lang="en-US" altLang="zh-CN" b="1" dirty="0" err="1" smtClean="0"/>
              <a:t>endmenu</a:t>
            </a:r>
            <a:endParaRPr lang="en-US" altLang="zh-CN" b="1" dirty="0"/>
          </a:p>
          <a:p>
            <a:pPr marL="0" indent="0">
              <a:buNone/>
            </a:pPr>
            <a:r>
              <a:rPr lang="en-US" altLang="zh-CN" b="1" dirty="0" smtClean="0"/>
              <a:t>  </a:t>
            </a:r>
            <a:r>
              <a:rPr lang="en-US" altLang="zh-CN" dirty="0" smtClean="0"/>
              <a:t>menu </a:t>
            </a:r>
            <a:r>
              <a:rPr lang="en-US" altLang="zh-CN" dirty="0"/>
              <a:t>&lt;prompt</a:t>
            </a:r>
            <a:r>
              <a:rPr lang="en-US" altLang="zh-CN" dirty="0" smtClean="0"/>
              <a:t>&gt;</a:t>
            </a:r>
          </a:p>
          <a:p>
            <a:pPr marL="0" indent="0">
              <a:buNone/>
            </a:pPr>
            <a:r>
              <a:rPr lang="en-US" altLang="zh-CN" dirty="0" smtClean="0"/>
              <a:t>    &lt;</a:t>
            </a:r>
            <a:r>
              <a:rPr lang="en-US" altLang="zh-CN" dirty="0"/>
              <a:t>menu options</a:t>
            </a:r>
            <a:r>
              <a:rPr lang="en-US" altLang="zh-CN" dirty="0" smtClean="0"/>
              <a:t>&gt;</a:t>
            </a:r>
          </a:p>
          <a:p>
            <a:pPr marL="0" indent="0">
              <a:buNone/>
            </a:pPr>
            <a:r>
              <a:rPr lang="en-US" altLang="zh-CN" dirty="0" smtClean="0"/>
              <a:t>    &lt;</a:t>
            </a:r>
            <a:r>
              <a:rPr lang="en-US" altLang="zh-CN" dirty="0"/>
              <a:t>menu </a:t>
            </a:r>
            <a:r>
              <a:rPr lang="en-US" altLang="zh-CN" dirty="0" smtClean="0"/>
              <a:t>block&gt;</a:t>
            </a:r>
          </a:p>
          <a:p>
            <a:pPr marL="0" indent="0">
              <a:buNone/>
            </a:pPr>
            <a:r>
              <a:rPr lang="en-US" altLang="zh-CN" dirty="0" smtClean="0"/>
              <a:t>  </a:t>
            </a:r>
            <a:r>
              <a:rPr lang="en-US" altLang="zh-CN" dirty="0" err="1" smtClean="0"/>
              <a:t>endmenu</a:t>
            </a:r>
            <a:endParaRPr lang="en-US" altLang="zh-CN" dirty="0" smtClean="0"/>
          </a:p>
          <a:p>
            <a:pPr marL="0" lvl="1" indent="0">
              <a:buNone/>
            </a:pPr>
            <a:r>
              <a:rPr lang="en-US" altLang="zh-CN" b="1" dirty="0" smtClean="0"/>
              <a:t>choice</a:t>
            </a:r>
            <a:r>
              <a:rPr lang="zh-CN" altLang="en-US" b="1" dirty="0"/>
              <a:t>、</a:t>
            </a:r>
            <a:r>
              <a:rPr lang="en-US" altLang="zh-CN" b="1" dirty="0" err="1" smtClean="0"/>
              <a:t>endchoice</a:t>
            </a:r>
            <a:r>
              <a:rPr lang="en-US" altLang="zh-CN" b="1" dirty="0" smtClean="0"/>
              <a:t>	</a:t>
            </a:r>
            <a:r>
              <a:rPr lang="zh-CN" altLang="en-US" b="1" dirty="0" smtClean="0"/>
              <a:t>（例如：</a:t>
            </a:r>
            <a:r>
              <a:rPr lang="en-US" altLang="zh-CN" dirty="0" smtClean="0"/>
              <a:t>arch/arm/</a:t>
            </a:r>
            <a:r>
              <a:rPr lang="en-US" altLang="zh-CN" dirty="0" err="1" smtClean="0"/>
              <a:t>Kconfig</a:t>
            </a:r>
            <a:r>
              <a:rPr lang="zh-CN" altLang="en-US" b="1" dirty="0" smtClean="0"/>
              <a:t>）</a:t>
            </a:r>
            <a:endParaRPr lang="en-US" altLang="zh-CN" b="1" dirty="0" smtClean="0"/>
          </a:p>
          <a:p>
            <a:pPr marL="0" indent="0">
              <a:buNone/>
            </a:pPr>
            <a:r>
              <a:rPr lang="en-US" altLang="zh-CN" dirty="0" smtClean="0"/>
              <a:t>  choice</a:t>
            </a:r>
          </a:p>
          <a:p>
            <a:pPr marL="0" indent="0">
              <a:buNone/>
            </a:pPr>
            <a:r>
              <a:rPr lang="en-US" altLang="zh-CN" dirty="0" smtClean="0"/>
              <a:t>    &lt;choice </a:t>
            </a:r>
            <a:r>
              <a:rPr lang="en-US" altLang="zh-CN" dirty="0"/>
              <a:t>options</a:t>
            </a:r>
            <a:r>
              <a:rPr lang="en-US" altLang="zh-CN" dirty="0" smtClean="0"/>
              <a:t>&gt;</a:t>
            </a:r>
          </a:p>
          <a:p>
            <a:pPr marL="0" indent="0">
              <a:buNone/>
            </a:pPr>
            <a:r>
              <a:rPr lang="en-US" altLang="zh-CN" dirty="0" smtClean="0"/>
              <a:t>    &lt;</a:t>
            </a:r>
            <a:r>
              <a:rPr lang="en-US" altLang="zh-CN" dirty="0"/>
              <a:t>choice </a:t>
            </a:r>
            <a:r>
              <a:rPr lang="en-US" altLang="zh-CN" dirty="0" smtClean="0"/>
              <a:t>block&gt;</a:t>
            </a:r>
          </a:p>
          <a:p>
            <a:pPr marL="0" indent="0">
              <a:buNone/>
            </a:pPr>
            <a:r>
              <a:rPr lang="en-US" altLang="zh-CN" dirty="0" smtClean="0"/>
              <a:t>  </a:t>
            </a:r>
            <a:r>
              <a:rPr lang="en-US" altLang="zh-CN" dirty="0" err="1" smtClean="0"/>
              <a:t>endchoice</a:t>
            </a:r>
            <a:endParaRPr lang="en-US" altLang="zh-CN" dirty="0"/>
          </a:p>
          <a:p>
            <a:pPr lvl="1"/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zh-CN" dirty="0"/>
              <a:t>Linux</a:t>
            </a:r>
            <a:r>
              <a:rPr lang="zh-CN" altLang="en-US" dirty="0"/>
              <a:t>内核配置</a:t>
            </a:r>
            <a:r>
              <a:rPr lang="zh-CN" altLang="en-US" dirty="0" smtClean="0"/>
              <a:t>系统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895728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lvl="1" indent="0">
              <a:buNone/>
            </a:pPr>
            <a:r>
              <a:rPr lang="en-US" altLang="zh-CN" sz="1800" b="1" dirty="0" smtClean="0"/>
              <a:t>source</a:t>
            </a:r>
            <a:endParaRPr lang="en-US" altLang="zh-CN" sz="1800" b="1" dirty="0"/>
          </a:p>
          <a:p>
            <a:pPr marL="0" lvl="1" indent="0">
              <a:buNone/>
            </a:pPr>
            <a:r>
              <a:rPr lang="en-US" altLang="zh-CN" sz="1800" b="1" dirty="0"/>
              <a:t> </a:t>
            </a:r>
            <a:r>
              <a:rPr lang="en-US" altLang="zh-CN" sz="1800" b="1" dirty="0" smtClean="0"/>
              <a:t> </a:t>
            </a:r>
            <a:r>
              <a:rPr lang="en-US" altLang="zh-CN" dirty="0" smtClean="0"/>
              <a:t>source  </a:t>
            </a:r>
            <a:r>
              <a:rPr lang="en-US" altLang="zh-CN" dirty="0"/>
              <a:t>&lt;</a:t>
            </a:r>
            <a:r>
              <a:rPr lang="en-US" altLang="zh-CN" dirty="0" smtClean="0"/>
              <a:t>prompt&gt;</a:t>
            </a:r>
          </a:p>
          <a:p>
            <a:pPr marL="0" lvl="1" indent="0">
              <a:buNone/>
            </a:pPr>
            <a:r>
              <a:rPr lang="en-US" altLang="zh-CN" dirty="0" smtClean="0"/>
              <a:t>  </a:t>
            </a:r>
            <a:r>
              <a:rPr lang="zh-CN" altLang="en-US" dirty="0" smtClean="0"/>
              <a:t>例如：</a:t>
            </a:r>
            <a:r>
              <a:rPr lang="en-US" altLang="zh-CN" dirty="0" smtClean="0"/>
              <a:t>drivers/</a:t>
            </a:r>
            <a:r>
              <a:rPr lang="en-US" altLang="zh-CN" dirty="0" err="1" smtClean="0"/>
              <a:t>Kconfig</a:t>
            </a:r>
            <a:endParaRPr lang="en-US" altLang="zh-CN" dirty="0" smtClean="0"/>
          </a:p>
          <a:p>
            <a:pPr marL="0" lvl="1" indent="0"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</a:t>
            </a:r>
            <a:r>
              <a:rPr lang="zh-CN" altLang="en-US" dirty="0" smtClean="0"/>
              <a:t>详细</a:t>
            </a:r>
            <a:r>
              <a:rPr lang="zh-CN" altLang="en-US" dirty="0"/>
              <a:t>信息参看相关内核文档：</a:t>
            </a:r>
            <a:r>
              <a:rPr lang="en-US" altLang="zh-CN" dirty="0"/>
              <a:t>Documentation\</a:t>
            </a:r>
            <a:r>
              <a:rPr lang="en-US" altLang="zh-CN" dirty="0" err="1"/>
              <a:t>kbuild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zh-CN" dirty="0"/>
              <a:t>Linux</a:t>
            </a:r>
            <a:r>
              <a:rPr lang="zh-CN" altLang="en-US" dirty="0"/>
              <a:t>内核配置</a:t>
            </a:r>
            <a:r>
              <a:rPr lang="zh-CN" altLang="en-US" dirty="0" smtClean="0"/>
              <a:t>系统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326085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b="1" dirty="0" err="1"/>
              <a:t>config</a:t>
            </a:r>
            <a:endParaRPr lang="en-US" altLang="zh-CN" b="1" dirty="0"/>
          </a:p>
          <a:p>
            <a:pPr marL="0" indent="0">
              <a:buNone/>
            </a:pPr>
            <a:r>
              <a:rPr lang="en-US" altLang="zh-CN" dirty="0" err="1"/>
              <a:t>config</a:t>
            </a:r>
            <a:r>
              <a:rPr lang="en-US" altLang="zh-CN" dirty="0"/>
              <a:t> MODVERSIONS</a:t>
            </a:r>
          </a:p>
          <a:p>
            <a:pPr marL="0" indent="0">
              <a:buNone/>
            </a:pPr>
            <a:r>
              <a:rPr lang="en-US" altLang="zh-CN" dirty="0"/>
              <a:t>	bool "Set version information on all module symbols"</a:t>
            </a:r>
          </a:p>
          <a:p>
            <a:pPr marL="0" indent="0">
              <a:buNone/>
            </a:pPr>
            <a:r>
              <a:rPr lang="en-US" altLang="zh-CN" dirty="0"/>
              <a:t>	depends MODULES</a:t>
            </a:r>
          </a:p>
          <a:p>
            <a:pPr marL="0" indent="0">
              <a:buNone/>
            </a:pPr>
            <a:r>
              <a:rPr lang="en-US" altLang="zh-CN" dirty="0"/>
              <a:t>	help</a:t>
            </a:r>
          </a:p>
          <a:p>
            <a:pPr marL="0" indent="0">
              <a:buNone/>
            </a:pPr>
            <a:r>
              <a:rPr lang="en-US" altLang="zh-CN" dirty="0"/>
              <a:t>	  Usually, modules have to be recompiled whenever you switch to a </a:t>
            </a:r>
            <a:r>
              <a:rPr lang="en-US" altLang="zh-CN" dirty="0" smtClean="0"/>
              <a:t>new </a:t>
            </a:r>
            <a:r>
              <a:rPr lang="en-US" altLang="zh-CN" dirty="0"/>
              <a:t>kernel.  </a:t>
            </a:r>
            <a:r>
              <a:rPr lang="en-US" altLang="zh-CN" dirty="0" smtClean="0"/>
              <a:t>...</a:t>
            </a:r>
          </a:p>
          <a:p>
            <a:pPr marL="0" indent="0">
              <a:lnSpc>
                <a:spcPct val="80000"/>
              </a:lnSpc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zh-CN" b="1" dirty="0"/>
              <a:t>type definition</a:t>
            </a:r>
          </a:p>
          <a:p>
            <a:pPr marL="0" lvl="1" indent="0">
              <a:lnSpc>
                <a:spcPct val="80000"/>
              </a:lnSpc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zh-CN" sz="1800" dirty="0"/>
              <a:t> </a:t>
            </a:r>
            <a:r>
              <a:rPr lang="en-US" altLang="zh-CN" sz="1800" dirty="0" smtClean="0"/>
              <a:t>   bool/tristate/string/hex/</a:t>
            </a:r>
            <a:r>
              <a:rPr lang="en-US" altLang="zh-CN" sz="1800" dirty="0" err="1" smtClean="0"/>
              <a:t>int</a:t>
            </a:r>
            <a:endParaRPr lang="en-US" altLang="zh-CN" sz="1800" dirty="0"/>
          </a:p>
          <a:p>
            <a:pPr marL="0" indent="0">
              <a:lnSpc>
                <a:spcPct val="80000"/>
              </a:lnSpc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zh-CN" b="1" dirty="0"/>
              <a:t>input prompt</a:t>
            </a:r>
          </a:p>
          <a:p>
            <a:pPr marL="0" lvl="1" indent="0">
              <a:lnSpc>
                <a:spcPct val="80000"/>
              </a:lnSpc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zh-CN" sz="1800" dirty="0" smtClean="0"/>
              <a:t>    prompt </a:t>
            </a:r>
            <a:r>
              <a:rPr lang="en-US" altLang="zh-CN" sz="1800" dirty="0"/>
              <a:t>&lt;prompt&gt; [if &lt;expr&gt;]</a:t>
            </a:r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zh-CN" dirty="0"/>
              <a:t>Linux</a:t>
            </a:r>
            <a:r>
              <a:rPr lang="zh-CN" altLang="en-US" dirty="0"/>
              <a:t>内核配置</a:t>
            </a:r>
            <a:r>
              <a:rPr lang="zh-CN" altLang="en-US" dirty="0" smtClean="0"/>
              <a:t>系统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604947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b="1" dirty="0"/>
              <a:t>dependencies </a:t>
            </a:r>
          </a:p>
          <a:p>
            <a:pPr marL="0" indent="0">
              <a:buNone/>
            </a:pPr>
            <a:r>
              <a:rPr lang="en-US" altLang="zh-CN" dirty="0" smtClean="0"/>
              <a:t>    depends </a:t>
            </a:r>
            <a:r>
              <a:rPr lang="en-US" altLang="zh-CN" dirty="0"/>
              <a:t>on/requires &lt;expr&gt;</a:t>
            </a:r>
          </a:p>
          <a:p>
            <a:pPr marL="0" indent="0">
              <a:buNone/>
            </a:pPr>
            <a:r>
              <a:rPr lang="en-US" altLang="zh-CN" b="1" dirty="0"/>
              <a:t>numerical ranges</a:t>
            </a:r>
          </a:p>
          <a:p>
            <a:pPr marL="0" indent="0">
              <a:buNone/>
            </a:pPr>
            <a:r>
              <a:rPr lang="en-US" altLang="zh-CN" dirty="0" smtClean="0"/>
              <a:t>    range </a:t>
            </a:r>
            <a:r>
              <a:rPr lang="en-US" altLang="zh-CN" dirty="0"/>
              <a:t>&lt;symbol&gt; &lt;symbol&gt; [if &lt;expr&gt;]</a:t>
            </a:r>
          </a:p>
          <a:p>
            <a:pPr marL="0" indent="0">
              <a:buNone/>
            </a:pPr>
            <a:r>
              <a:rPr lang="en-US" altLang="zh-CN" b="1" dirty="0"/>
              <a:t>help </a:t>
            </a:r>
            <a:r>
              <a:rPr lang="en-US" altLang="zh-CN" b="1" dirty="0" smtClean="0"/>
              <a:t>text</a:t>
            </a:r>
          </a:p>
          <a:p>
            <a:pPr marL="0" indent="0">
              <a:buNone/>
            </a:pPr>
            <a:r>
              <a:rPr lang="en-US" altLang="zh-CN" b="1" dirty="0"/>
              <a:t> </a:t>
            </a:r>
            <a:r>
              <a:rPr lang="en-US" altLang="zh-CN" b="1" dirty="0" smtClean="0"/>
              <a:t>   </a:t>
            </a:r>
            <a:r>
              <a:rPr lang="en-US" altLang="zh-CN" dirty="0" smtClean="0"/>
              <a:t>help </a:t>
            </a:r>
            <a:r>
              <a:rPr lang="en-US" altLang="zh-CN" dirty="0"/>
              <a:t>or ---help---</a:t>
            </a:r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zh-CN" dirty="0"/>
              <a:t>Linux</a:t>
            </a:r>
            <a:r>
              <a:rPr lang="zh-CN" altLang="en-US" dirty="0"/>
              <a:t>内核配置</a:t>
            </a:r>
            <a:r>
              <a:rPr lang="zh-CN" altLang="en-US" dirty="0" smtClean="0"/>
              <a:t>系统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69612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71463" indent="-271463" defTabSz="449263">
              <a:lnSpc>
                <a:spcPct val="8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zh-CN" sz="1600" dirty="0" err="1">
                <a:latin typeface="Arial Narrow" pitchFamily="34" charset="0"/>
              </a:rPr>
              <a:t>顶层</a:t>
            </a:r>
            <a:r>
              <a:rPr lang="en-US" altLang="zh-CN" sz="1600" dirty="0">
                <a:latin typeface="Arial Narrow" pitchFamily="34" charset="0"/>
              </a:rPr>
              <a:t> </a:t>
            </a:r>
            <a:r>
              <a:rPr lang="en-US" altLang="zh-CN" sz="1600" dirty="0" err="1">
                <a:latin typeface="Arial Narrow" pitchFamily="34" charset="0"/>
              </a:rPr>
              <a:t>Makefile</a:t>
            </a:r>
            <a:endParaRPr lang="en-US" altLang="zh-CN" sz="1600" dirty="0">
              <a:latin typeface="Arial Narrow" pitchFamily="34" charset="0"/>
            </a:endParaRPr>
          </a:p>
          <a:p>
            <a:pPr marL="546100" lvl="1" defTabSz="449263">
              <a:lnSpc>
                <a:spcPct val="8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zh-CN" dirty="0">
                <a:solidFill>
                  <a:srgbClr val="000000"/>
                </a:solidFill>
              </a:rPr>
              <a:t>.</a:t>
            </a:r>
            <a:r>
              <a:rPr lang="en-US" altLang="zh-CN" dirty="0" err="1">
                <a:solidFill>
                  <a:srgbClr val="000000"/>
                </a:solidFill>
              </a:rPr>
              <a:t>config</a:t>
            </a:r>
            <a:r>
              <a:rPr lang="en-US" altLang="zh-CN" dirty="0">
                <a:solidFill>
                  <a:srgbClr val="000000"/>
                </a:solidFill>
              </a:rPr>
              <a:t> </a:t>
            </a:r>
            <a:r>
              <a:rPr lang="en-US" altLang="zh-CN" dirty="0" err="1">
                <a:solidFill>
                  <a:srgbClr val="000000"/>
                </a:solidFill>
              </a:rPr>
              <a:t>文件中CONFIG_XXX</a:t>
            </a:r>
            <a:r>
              <a:rPr lang="en-US" altLang="zh-CN" dirty="0">
                <a:solidFill>
                  <a:srgbClr val="000000"/>
                </a:solidFill>
              </a:rPr>
              <a:t>=y/m</a:t>
            </a:r>
          </a:p>
          <a:p>
            <a:pPr marL="546100" lvl="1" defTabSz="449263">
              <a:lnSpc>
                <a:spcPct val="8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zh-CN" dirty="0" err="1">
                <a:solidFill>
                  <a:srgbClr val="000000"/>
                </a:solidFill>
                <a:latin typeface="Arial Narrow" pitchFamily="34" charset="0"/>
              </a:rPr>
              <a:t>定义</a:t>
            </a:r>
            <a:r>
              <a:rPr lang="en-US" altLang="zh-CN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en-US" altLang="zh-CN" dirty="0">
                <a:latin typeface="Arial Narrow" pitchFamily="34" charset="0"/>
              </a:rPr>
              <a:t>ARCH  CROSS_COMPILE  CPPFLAGS  SUBDIRS  LIBS </a:t>
            </a:r>
            <a:r>
              <a:rPr lang="en-US" altLang="zh-CN" dirty="0">
                <a:latin typeface="Arial" charset="0"/>
              </a:rPr>
              <a:t>…</a:t>
            </a:r>
            <a:endParaRPr lang="en-US" altLang="zh-CN" dirty="0">
              <a:latin typeface="Arial Narrow" pitchFamily="34" charset="0"/>
            </a:endParaRPr>
          </a:p>
          <a:p>
            <a:pPr marL="546100" lvl="1" defTabSz="449263">
              <a:lnSpc>
                <a:spcPct val="8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zh-CN" dirty="0" err="1">
                <a:solidFill>
                  <a:srgbClr val="000000"/>
                </a:solidFill>
                <a:latin typeface="Arial Narrow" pitchFamily="34" charset="0"/>
              </a:rPr>
              <a:t>vmlinux</a:t>
            </a:r>
            <a:r>
              <a:rPr lang="en-US" altLang="zh-CN" dirty="0">
                <a:solidFill>
                  <a:srgbClr val="000000"/>
                </a:solidFill>
                <a:latin typeface="Arial Narrow" pitchFamily="34" charset="0"/>
              </a:rPr>
              <a:t>:</a:t>
            </a:r>
          </a:p>
          <a:p>
            <a:pPr marL="546100" lvl="1" defTabSz="449263">
              <a:lnSpc>
                <a:spcPct val="8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zh-CN" dirty="0">
                <a:solidFill>
                  <a:srgbClr val="000000"/>
                </a:solidFill>
                <a:latin typeface="Arial Narrow" pitchFamily="34" charset="0"/>
              </a:rPr>
              <a:t>include arch/$(ARCH)/</a:t>
            </a:r>
            <a:r>
              <a:rPr lang="en-US" altLang="zh-CN" dirty="0" err="1">
                <a:solidFill>
                  <a:srgbClr val="000000"/>
                </a:solidFill>
                <a:latin typeface="Arial Narrow" pitchFamily="34" charset="0"/>
              </a:rPr>
              <a:t>Makefile</a:t>
            </a:r>
            <a:endParaRPr lang="en-US" altLang="zh-CN" dirty="0">
              <a:solidFill>
                <a:srgbClr val="000000"/>
              </a:solidFill>
              <a:latin typeface="Arial Narrow" pitchFamily="34" charset="0"/>
            </a:endParaRPr>
          </a:p>
          <a:p>
            <a:pPr marL="546100" lvl="1" defTabSz="449263">
              <a:lnSpc>
                <a:spcPct val="8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zh-CN" dirty="0" err="1">
                <a:solidFill>
                  <a:srgbClr val="000000"/>
                </a:solidFill>
                <a:latin typeface="Arial Narrow" pitchFamily="34" charset="0"/>
              </a:rPr>
              <a:t>menuconfig</a:t>
            </a:r>
            <a:r>
              <a:rPr lang="en-US" altLang="zh-CN" dirty="0">
                <a:solidFill>
                  <a:srgbClr val="000000"/>
                </a:solidFill>
                <a:latin typeface="Arial Narrow" pitchFamily="34" charset="0"/>
              </a:rPr>
              <a:t>: include/</a:t>
            </a:r>
            <a:r>
              <a:rPr lang="en-US" altLang="zh-CN" dirty="0" err="1">
                <a:solidFill>
                  <a:srgbClr val="000000"/>
                </a:solidFill>
                <a:latin typeface="Arial Narrow" pitchFamily="34" charset="0"/>
              </a:rPr>
              <a:t>linux</a:t>
            </a:r>
            <a:r>
              <a:rPr lang="en-US" altLang="zh-CN" dirty="0">
                <a:solidFill>
                  <a:srgbClr val="000000"/>
                </a:solidFill>
                <a:latin typeface="Arial Narrow" pitchFamily="34" charset="0"/>
              </a:rPr>
              <a:t>/</a:t>
            </a:r>
            <a:r>
              <a:rPr lang="en-US" altLang="zh-CN" dirty="0" err="1">
                <a:solidFill>
                  <a:srgbClr val="000000"/>
                </a:solidFill>
                <a:latin typeface="Arial Narrow" pitchFamily="34" charset="0"/>
              </a:rPr>
              <a:t>version.h</a:t>
            </a:r>
            <a:r>
              <a:rPr lang="en-US" altLang="zh-CN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latin typeface="Arial Narrow" pitchFamily="34" charset="0"/>
              </a:rPr>
              <a:t>symlinks</a:t>
            </a:r>
            <a:endParaRPr lang="en-US" altLang="zh-CN" dirty="0">
              <a:solidFill>
                <a:srgbClr val="000000"/>
              </a:solidFill>
              <a:latin typeface="Arial Narrow" pitchFamily="34" charset="0"/>
            </a:endParaRPr>
          </a:p>
          <a:p>
            <a:pPr marL="546100" lvl="1" defTabSz="449263">
              <a:lnSpc>
                <a:spcPct val="8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zh-CN" dirty="0">
                <a:solidFill>
                  <a:srgbClr val="000000"/>
                </a:solidFill>
                <a:latin typeface="Arial Narrow" pitchFamily="34" charset="0"/>
              </a:rPr>
              <a:t>clean:</a:t>
            </a:r>
          </a:p>
          <a:p>
            <a:pPr marL="271463" indent="-271463" defTabSz="449263">
              <a:lnSpc>
                <a:spcPct val="8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altLang="zh-CN" sz="1200" dirty="0">
              <a:solidFill>
                <a:srgbClr val="0000CC"/>
              </a:solidFill>
            </a:endParaRPr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zh-CN" dirty="0"/>
              <a:t>Linux</a:t>
            </a:r>
            <a:r>
              <a:rPr lang="zh-CN" altLang="en-US" dirty="0"/>
              <a:t>内核配置</a:t>
            </a:r>
            <a:r>
              <a:rPr lang="zh-CN" altLang="en-US" dirty="0" smtClean="0"/>
              <a:t>系统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386127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71463" indent="-271463" defTabSz="449263">
              <a:lnSpc>
                <a:spcPct val="8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zh-CN" sz="1400" dirty="0" err="1">
                <a:latin typeface="Arial Narrow" pitchFamily="34" charset="0"/>
              </a:rPr>
              <a:t>各层子目录下</a:t>
            </a:r>
            <a:r>
              <a:rPr lang="en-US" altLang="zh-CN" sz="1400" dirty="0">
                <a:latin typeface="Arial Narrow" pitchFamily="34" charset="0"/>
              </a:rPr>
              <a:t> </a:t>
            </a:r>
            <a:r>
              <a:rPr lang="en-US" altLang="zh-CN" sz="1400" dirty="0" err="1">
                <a:latin typeface="Arial Narrow" pitchFamily="34" charset="0"/>
              </a:rPr>
              <a:t>Makefile</a:t>
            </a:r>
            <a:endParaRPr lang="en-US" altLang="zh-CN" sz="1400" dirty="0">
              <a:latin typeface="Arial Narrow" pitchFamily="34" charset="0"/>
            </a:endParaRPr>
          </a:p>
          <a:p>
            <a:pPr marL="546100" lvl="1" defTabSz="449263">
              <a:lnSpc>
                <a:spcPct val="8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zh-CN" sz="1400" dirty="0">
                <a:solidFill>
                  <a:srgbClr val="000000"/>
                </a:solidFill>
                <a:latin typeface="Arial Narrow" pitchFamily="34" charset="0"/>
              </a:rPr>
              <a:t>compiling the dependent objects in the directories</a:t>
            </a:r>
          </a:p>
          <a:p>
            <a:pPr marL="546100" lvl="1" defTabSz="449263">
              <a:lnSpc>
                <a:spcPct val="8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zh-CN" sz="1400" dirty="0" err="1">
                <a:solidFill>
                  <a:srgbClr val="000000"/>
                </a:solidFill>
              </a:rPr>
              <a:t>obj</a:t>
            </a:r>
            <a:r>
              <a:rPr lang="en-US" altLang="zh-CN" sz="1400" dirty="0">
                <a:solidFill>
                  <a:srgbClr val="000000"/>
                </a:solidFill>
              </a:rPr>
              <a:t>-y， </a:t>
            </a:r>
            <a:r>
              <a:rPr lang="en-US" altLang="zh-CN" sz="1400" dirty="0" err="1">
                <a:solidFill>
                  <a:srgbClr val="000000"/>
                </a:solidFill>
              </a:rPr>
              <a:t>obj</a:t>
            </a:r>
            <a:r>
              <a:rPr lang="en-US" altLang="zh-CN" sz="1400" dirty="0">
                <a:solidFill>
                  <a:srgbClr val="000000"/>
                </a:solidFill>
              </a:rPr>
              <a:t>-m</a:t>
            </a:r>
          </a:p>
          <a:p>
            <a:pPr marL="546100" lvl="1" defTabSz="449263">
              <a:lnSpc>
                <a:spcPct val="8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zh-CN" sz="1400" dirty="0" err="1">
                <a:solidFill>
                  <a:srgbClr val="000000"/>
                </a:solidFill>
              </a:rPr>
              <a:t>obj</a:t>
            </a:r>
            <a:r>
              <a:rPr lang="en-US" altLang="zh-CN" sz="1400" dirty="0">
                <a:solidFill>
                  <a:srgbClr val="000000"/>
                </a:solidFill>
              </a:rPr>
              <a:t>-$(CONFIG_XXX) += ???.o</a:t>
            </a:r>
          </a:p>
          <a:p>
            <a:pPr marL="546100" lvl="1" defTabSz="449263">
              <a:lnSpc>
                <a:spcPct val="8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zh-CN" sz="1400" dirty="0" err="1">
                <a:solidFill>
                  <a:srgbClr val="000000"/>
                </a:solidFill>
              </a:rPr>
              <a:t>递归目录</a:t>
            </a:r>
            <a:r>
              <a:rPr lang="en-US" altLang="zh-CN" sz="1400" dirty="0">
                <a:solidFill>
                  <a:srgbClr val="000000"/>
                </a:solidFill>
              </a:rPr>
              <a:t> </a:t>
            </a:r>
            <a:r>
              <a:rPr lang="en-US" altLang="zh-CN" sz="1400" dirty="0" err="1">
                <a:solidFill>
                  <a:srgbClr val="000000"/>
                </a:solidFill>
              </a:rPr>
              <a:t>obj</a:t>
            </a:r>
            <a:r>
              <a:rPr lang="en-US" altLang="zh-CN" sz="1400" dirty="0">
                <a:solidFill>
                  <a:srgbClr val="000000"/>
                </a:solidFill>
              </a:rPr>
              <a:t>-$(CONFIG_XXX) += </a:t>
            </a:r>
            <a:r>
              <a:rPr lang="en-US" altLang="zh-CN" sz="1400" dirty="0" err="1">
                <a:solidFill>
                  <a:srgbClr val="000000"/>
                </a:solidFill>
              </a:rPr>
              <a:t>subdirname</a:t>
            </a:r>
            <a:r>
              <a:rPr lang="en-US" altLang="zh-CN" sz="1400" dirty="0">
                <a:solidFill>
                  <a:srgbClr val="000000"/>
                </a:solidFill>
              </a:rPr>
              <a:t>/</a:t>
            </a:r>
          </a:p>
          <a:p>
            <a:pPr marL="546100" lvl="1" defTabSz="449263">
              <a:lnSpc>
                <a:spcPct val="8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zh-CN" sz="1400" dirty="0" err="1">
                <a:solidFill>
                  <a:srgbClr val="000000"/>
                </a:solidFill>
              </a:rPr>
              <a:t>静态编译进内核与编译成动态加载模块</a:t>
            </a:r>
            <a:endParaRPr lang="en-US" altLang="zh-CN" sz="1400" dirty="0">
              <a:solidFill>
                <a:srgbClr val="000000"/>
              </a:solidFill>
            </a:endParaRPr>
          </a:p>
          <a:p>
            <a:pPr marL="820738" lvl="2" defTabSz="449263">
              <a:lnSpc>
                <a:spcPct val="8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zh-CN" sz="1400" dirty="0">
                <a:latin typeface="Arial Narrow" pitchFamily="34" charset="0"/>
              </a:rPr>
              <a:t>Compiled as a separate module</a:t>
            </a:r>
          </a:p>
          <a:p>
            <a:pPr marL="1095375" lvl="3" defTabSz="449263">
              <a:lnSpc>
                <a:spcPct val="8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zh-CN" sz="1400" dirty="0">
                <a:latin typeface="Arial Narrow" pitchFamily="34" charset="0"/>
              </a:rPr>
              <a:t>CONFIG_ISO9660_FS=m</a:t>
            </a:r>
          </a:p>
          <a:p>
            <a:pPr marL="820738" lvl="2" defTabSz="449263">
              <a:lnSpc>
                <a:spcPct val="8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zh-CN" sz="1400" dirty="0">
                <a:latin typeface="Arial Narrow" pitchFamily="34" charset="0"/>
              </a:rPr>
              <a:t>Driver options</a:t>
            </a:r>
          </a:p>
          <a:p>
            <a:pPr marL="1095375" lvl="3" defTabSz="449263">
              <a:lnSpc>
                <a:spcPct val="8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zh-CN" sz="1400" dirty="0">
                <a:latin typeface="Arial Narrow" pitchFamily="34" charset="0"/>
              </a:rPr>
              <a:t>CONFIG_USB=y</a:t>
            </a:r>
          </a:p>
          <a:p>
            <a:pPr marL="1095375" lvl="3" defTabSz="449263">
              <a:lnSpc>
                <a:spcPct val="8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zh-CN" sz="1400" dirty="0">
                <a:latin typeface="Arial Narrow" pitchFamily="34" charset="0"/>
              </a:rPr>
              <a:t>CONFIG_SCSI=y</a:t>
            </a:r>
          </a:p>
          <a:p>
            <a:pPr marL="820738" lvl="2" defTabSz="449263">
              <a:lnSpc>
                <a:spcPct val="8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zh-CN" sz="1400" dirty="0">
                <a:latin typeface="Arial Narrow" pitchFamily="34" charset="0"/>
              </a:rPr>
              <a:t>Compiled statically in the kernel</a:t>
            </a:r>
          </a:p>
          <a:p>
            <a:pPr marL="1095375" lvl="3" defTabSz="449263">
              <a:lnSpc>
                <a:spcPct val="8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zh-CN" sz="1400" dirty="0">
                <a:latin typeface="Arial Narrow" pitchFamily="34" charset="0"/>
              </a:rPr>
              <a:t>CONFIG_PROC_FS=y</a:t>
            </a:r>
          </a:p>
          <a:p>
            <a:pPr marL="271463" indent="-271463" defTabSz="449263">
              <a:lnSpc>
                <a:spcPct val="8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zh-CN" sz="1400" dirty="0" err="1">
                <a:solidFill>
                  <a:srgbClr val="0000CC"/>
                </a:solidFill>
              </a:rPr>
              <a:t>详细信息参看相关内核文档：Documentation</a:t>
            </a:r>
            <a:r>
              <a:rPr lang="en-US" altLang="zh-CN" sz="1400" dirty="0">
                <a:solidFill>
                  <a:srgbClr val="0000CC"/>
                </a:solidFill>
              </a:rPr>
              <a:t>\</a:t>
            </a:r>
            <a:r>
              <a:rPr lang="en-US" altLang="zh-CN" sz="1400" dirty="0" err="1">
                <a:solidFill>
                  <a:srgbClr val="0000CC"/>
                </a:solidFill>
              </a:rPr>
              <a:t>kbuild</a:t>
            </a:r>
            <a:endParaRPr lang="zh-CN" altLang="en-US" sz="1400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zh-CN" dirty="0"/>
              <a:t>Linux</a:t>
            </a:r>
            <a:r>
              <a:rPr lang="zh-CN" altLang="en-US" dirty="0"/>
              <a:t>内核配置</a:t>
            </a:r>
            <a:r>
              <a:rPr lang="zh-CN" altLang="en-US" dirty="0" smtClean="0"/>
              <a:t>系统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81638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/>
              <a:t>从技术上说 </a:t>
            </a:r>
            <a:r>
              <a:rPr lang="en-US" altLang="zh-CN" dirty="0" smtClean="0"/>
              <a:t>Linux </a:t>
            </a:r>
            <a:r>
              <a:rPr lang="zh-CN" altLang="en-US" dirty="0"/>
              <a:t>是一个内核</a:t>
            </a:r>
          </a:p>
          <a:p>
            <a:r>
              <a:rPr lang="zh-CN" altLang="en-US" dirty="0"/>
              <a:t>“内核”指的是一个提供硬件抽象层、磁盘及文件系统控制、多任务等功能的系统软件。一个内核不是一套完整的操作系统。</a:t>
            </a:r>
          </a:p>
          <a:p>
            <a:r>
              <a:rPr lang="zh-CN" altLang="en-US" dirty="0"/>
              <a:t>通常我们使用的 </a:t>
            </a:r>
            <a:r>
              <a:rPr lang="en-US" altLang="zh-CN" dirty="0" smtClean="0"/>
              <a:t>Linux </a:t>
            </a:r>
            <a:r>
              <a:rPr lang="zh-CN" altLang="en-US" dirty="0"/>
              <a:t>系统是一个集 </a:t>
            </a:r>
            <a:r>
              <a:rPr lang="en-US" altLang="zh-CN" dirty="0" smtClean="0"/>
              <a:t>Linux </a:t>
            </a:r>
            <a:r>
              <a:rPr lang="zh-CN" altLang="en-US" dirty="0"/>
              <a:t>内核、工具集、各种库、桌面管理器、应用程序等一体的一个发布包 </a:t>
            </a:r>
            <a:r>
              <a:rPr lang="en-US" altLang="zh-CN" dirty="0"/>
              <a:t>(</a:t>
            </a:r>
            <a:r>
              <a:rPr lang="zh-CN" altLang="en-US" dirty="0"/>
              <a:t>发行版</a:t>
            </a:r>
            <a:r>
              <a:rPr lang="en-US" altLang="zh-CN" dirty="0"/>
              <a:t>)‏</a:t>
            </a:r>
          </a:p>
          <a:p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zh-CN" dirty="0"/>
              <a:t>Linux</a:t>
            </a:r>
            <a:r>
              <a:rPr lang="zh-CN" altLang="en-US" dirty="0"/>
              <a:t>内核</a:t>
            </a:r>
            <a:r>
              <a:rPr lang="zh-CN" altLang="en-US" dirty="0" smtClean="0"/>
              <a:t>简介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341161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zh-CN" dirty="0"/>
              <a:t>执行</a:t>
            </a:r>
            <a:r>
              <a:rPr lang="en-US" altLang="zh-CN" dirty="0"/>
              <a:t>make </a:t>
            </a:r>
            <a:r>
              <a:rPr lang="en-US" altLang="zh-CN" dirty="0" err="1"/>
              <a:t>menuconfig</a:t>
            </a:r>
            <a:r>
              <a:rPr lang="zh-CN" altLang="zh-CN" dirty="0"/>
              <a:t>出现的配置菜单。</a:t>
            </a:r>
          </a:p>
          <a:p>
            <a:r>
              <a:rPr lang="zh-CN" altLang="zh-CN" dirty="0"/>
              <a:t>在各级子菜单项种，选择相应的配置时，有</a:t>
            </a:r>
            <a:r>
              <a:rPr lang="en-US" altLang="zh-CN" dirty="0"/>
              <a:t>3</a:t>
            </a:r>
            <a:r>
              <a:rPr lang="zh-CN" altLang="zh-CN" dirty="0"/>
              <a:t>种选择，它们代表的含义分别如下</a:t>
            </a:r>
            <a:r>
              <a:rPr lang="zh-CN" altLang="zh-CN" dirty="0" smtClean="0"/>
              <a:t>。</a:t>
            </a:r>
            <a:endParaRPr lang="en-US" altLang="zh-CN" dirty="0" smtClean="0"/>
          </a:p>
          <a:p>
            <a:pPr lvl="1"/>
            <a:r>
              <a:rPr lang="en-US" altLang="zh-CN" dirty="0"/>
              <a:t>y</a:t>
            </a:r>
            <a:r>
              <a:rPr lang="zh-CN" altLang="zh-CN" dirty="0"/>
              <a:t>－将该功能编译进内核。</a:t>
            </a:r>
          </a:p>
          <a:p>
            <a:pPr lvl="1"/>
            <a:r>
              <a:rPr lang="en-US" altLang="zh-CN" dirty="0"/>
              <a:t>n</a:t>
            </a:r>
            <a:r>
              <a:rPr lang="zh-CN" altLang="zh-CN" dirty="0"/>
              <a:t>－不将该功能编译进内核。</a:t>
            </a:r>
          </a:p>
          <a:p>
            <a:pPr lvl="1"/>
            <a:r>
              <a:rPr lang="en-US" altLang="zh-CN" dirty="0"/>
              <a:t>m</a:t>
            </a:r>
            <a:r>
              <a:rPr lang="zh-CN" altLang="zh-CN" dirty="0"/>
              <a:t>－将该功能编译成可以在需要时动态加载到内核中的模块</a:t>
            </a:r>
            <a:r>
              <a:rPr lang="zh-CN" altLang="zh-CN" dirty="0" smtClean="0"/>
              <a:t>。</a:t>
            </a:r>
            <a:endParaRPr lang="en-US" altLang="zh-CN" dirty="0" smtClean="0"/>
          </a:p>
          <a:p>
            <a:r>
              <a:rPr lang="zh-CN" altLang="en-US" dirty="0" smtClean="0"/>
              <a:t>可以按下相应的字母键进行选择，也可以使用空格键进行切换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zh-CN" altLang="en-US" dirty="0"/>
              <a:t>内核配置</a:t>
            </a:r>
            <a:r>
              <a:rPr lang="zh-CN" altLang="en-US" dirty="0" smtClean="0"/>
              <a:t>选项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145852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zh-CN" dirty="0"/>
              <a:t>如果使用的是</a:t>
            </a:r>
            <a:r>
              <a:rPr lang="en-US" altLang="zh-CN" dirty="0"/>
              <a:t>make </a:t>
            </a:r>
            <a:r>
              <a:rPr lang="en-US" altLang="zh-CN" dirty="0" err="1"/>
              <a:t>xconfig</a:t>
            </a:r>
            <a:r>
              <a:rPr lang="zh-CN" altLang="zh-CN" dirty="0"/>
              <a:t>，使用鼠标就可以选择对应的选项</a:t>
            </a:r>
            <a:r>
              <a:rPr lang="zh-CN" altLang="zh-CN" dirty="0" smtClean="0"/>
              <a:t>。</a:t>
            </a:r>
            <a:endParaRPr lang="en-US" altLang="zh-CN" dirty="0" smtClean="0"/>
          </a:p>
          <a:p>
            <a:r>
              <a:rPr lang="zh-CN" altLang="zh-CN" dirty="0" smtClean="0"/>
              <a:t>如果</a:t>
            </a:r>
            <a:r>
              <a:rPr lang="zh-CN" altLang="zh-CN" dirty="0"/>
              <a:t>使用的是</a:t>
            </a:r>
            <a:r>
              <a:rPr lang="en-US" altLang="zh-CN" dirty="0"/>
              <a:t>make </a:t>
            </a:r>
            <a:r>
              <a:rPr lang="en-US" altLang="zh-CN" dirty="0" err="1"/>
              <a:t>menuconfig</a:t>
            </a:r>
            <a:r>
              <a:rPr lang="zh-CN" altLang="zh-CN" dirty="0"/>
              <a:t>，则需要使用方向键和回车键进行选取</a:t>
            </a:r>
            <a:r>
              <a:rPr lang="zh-CN" altLang="zh-CN" dirty="0" smtClean="0"/>
              <a:t>。</a:t>
            </a:r>
            <a:endParaRPr lang="en-US" altLang="zh-CN" dirty="0" smtClean="0"/>
          </a:p>
          <a:p>
            <a:r>
              <a:rPr lang="zh-CN" altLang="en-US" dirty="0" smtClean="0"/>
              <a:t>中括号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可以选</a:t>
            </a:r>
            <a:r>
              <a:rPr lang="en-US" altLang="zh-CN" dirty="0" smtClean="0"/>
              <a:t>y</a:t>
            </a:r>
            <a:r>
              <a:rPr lang="zh-CN" altLang="en-US" dirty="0" smtClean="0"/>
              <a:t>和</a:t>
            </a:r>
            <a:r>
              <a:rPr lang="en-US" altLang="zh-CN" dirty="0" smtClean="0"/>
              <a:t>n</a:t>
            </a:r>
          </a:p>
          <a:p>
            <a:r>
              <a:rPr lang="zh-CN" altLang="en-US" dirty="0" smtClean="0"/>
              <a:t>尖括号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可以选</a:t>
            </a:r>
            <a:r>
              <a:rPr lang="en-US" altLang="zh-CN" dirty="0" smtClean="0"/>
              <a:t>y</a:t>
            </a:r>
            <a:r>
              <a:rPr lang="zh-CN" altLang="en-US" dirty="0" smtClean="0"/>
              <a:t>、</a:t>
            </a:r>
            <a:r>
              <a:rPr lang="en-US" altLang="zh-CN" dirty="0" smtClean="0"/>
              <a:t>n</a:t>
            </a:r>
            <a:r>
              <a:rPr lang="zh-CN" altLang="en-US" dirty="0" smtClean="0"/>
              <a:t>和</a:t>
            </a:r>
            <a:r>
              <a:rPr lang="en-US" altLang="zh-CN" dirty="0" smtClean="0"/>
              <a:t>m</a:t>
            </a:r>
          </a:p>
          <a:p>
            <a:r>
              <a:rPr lang="zh-CN" altLang="zh-CN" dirty="0" smtClean="0"/>
              <a:t>圆括号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填入实际的内容（字符串，整数值等）</a:t>
            </a:r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zh-CN" altLang="en-US" dirty="0"/>
              <a:t>内核配置</a:t>
            </a:r>
            <a:r>
              <a:rPr lang="zh-CN" altLang="en-US" dirty="0" smtClean="0"/>
              <a:t>选项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602100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zh-CN" dirty="0"/>
              <a:t>“</a:t>
            </a:r>
            <a:r>
              <a:rPr lang="en-US" altLang="zh-CN" dirty="0"/>
              <a:t>General setup</a:t>
            </a:r>
            <a:r>
              <a:rPr lang="zh-CN" altLang="zh-CN" dirty="0"/>
              <a:t>”菜单包含通用的一些配置选项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CONFIG_CROSS_COMPILE</a:t>
            </a:r>
            <a:r>
              <a:rPr lang="zh-CN" altLang="zh-CN" dirty="0"/>
              <a:t>指定交叉编译工具的前缀</a:t>
            </a:r>
            <a:r>
              <a:rPr lang="zh-CN" altLang="zh-CN" dirty="0" smtClean="0"/>
              <a:t>。</a:t>
            </a:r>
            <a:endParaRPr lang="en-US" altLang="zh-CN" dirty="0" smtClean="0"/>
          </a:p>
          <a:p>
            <a:r>
              <a:rPr lang="zh-CN" altLang="zh-CN" dirty="0"/>
              <a:t>“</a:t>
            </a:r>
            <a:r>
              <a:rPr lang="en-US" altLang="zh-CN" dirty="0"/>
              <a:t>System Type</a:t>
            </a:r>
            <a:r>
              <a:rPr lang="zh-CN" altLang="zh-CN" dirty="0"/>
              <a:t>”菜单包含系统平台列表及其相关的配置</a:t>
            </a:r>
            <a:r>
              <a:rPr lang="zh-CN" altLang="zh-CN" dirty="0" smtClean="0"/>
              <a:t>选项</a:t>
            </a:r>
            <a:endParaRPr lang="en-US" altLang="zh-CN" dirty="0" smtClean="0"/>
          </a:p>
          <a:p>
            <a:pPr lvl="1"/>
            <a:r>
              <a:rPr lang="en-US" altLang="zh-CN" dirty="0"/>
              <a:t>CONFIG_ARCH_EXYNOS</a:t>
            </a:r>
            <a:r>
              <a:rPr lang="zh-CN" altLang="zh-CN" dirty="0"/>
              <a:t>是三星</a:t>
            </a:r>
            <a:r>
              <a:rPr lang="en-US" altLang="zh-CN" dirty="0" err="1"/>
              <a:t>Exynos</a:t>
            </a:r>
            <a:r>
              <a:rPr lang="zh-CN" altLang="zh-CN" dirty="0"/>
              <a:t>系列</a:t>
            </a:r>
            <a:r>
              <a:rPr lang="en-US" altLang="zh-CN" dirty="0" err="1"/>
              <a:t>SoC</a:t>
            </a:r>
            <a:r>
              <a:rPr lang="zh-CN" altLang="zh-CN" dirty="0"/>
              <a:t>的配置选项</a:t>
            </a:r>
            <a:r>
              <a:rPr lang="zh-CN" altLang="zh-CN" dirty="0" smtClean="0"/>
              <a:t>。</a:t>
            </a:r>
            <a:endParaRPr lang="en-US" altLang="zh-CN" dirty="0" smtClean="0"/>
          </a:p>
          <a:p>
            <a:r>
              <a:rPr lang="zh-CN" altLang="zh-CN" dirty="0"/>
              <a:t>“</a:t>
            </a:r>
            <a:r>
              <a:rPr lang="en-US" altLang="zh-CN" dirty="0"/>
              <a:t>Networking</a:t>
            </a:r>
            <a:r>
              <a:rPr lang="zh-CN" altLang="zh-CN" dirty="0"/>
              <a:t>”菜单包含网络协议支持</a:t>
            </a:r>
            <a:r>
              <a:rPr lang="zh-CN" altLang="zh-CN" dirty="0" smtClean="0"/>
              <a:t>选项</a:t>
            </a:r>
            <a:endParaRPr lang="en-US" altLang="zh-CN" dirty="0" smtClean="0"/>
          </a:p>
          <a:p>
            <a:pPr lvl="1"/>
            <a:r>
              <a:rPr lang="en-US" altLang="zh-CN" dirty="0"/>
              <a:t>CONFIG_PACKET</a:t>
            </a:r>
            <a:r>
              <a:rPr lang="zh-CN" altLang="zh-CN" dirty="0"/>
              <a:t>支持</a:t>
            </a:r>
            <a:r>
              <a:rPr lang="en-US" altLang="zh-CN" dirty="0"/>
              <a:t>socket</a:t>
            </a:r>
            <a:r>
              <a:rPr lang="zh-CN" altLang="zh-CN" dirty="0"/>
              <a:t>接口的功能。</a:t>
            </a:r>
          </a:p>
          <a:p>
            <a:pPr lvl="1"/>
            <a:r>
              <a:rPr lang="en-US" altLang="zh-CN" dirty="0"/>
              <a:t>CONFIG_INET</a:t>
            </a:r>
            <a:r>
              <a:rPr lang="zh-CN" altLang="zh-CN" dirty="0"/>
              <a:t>选项支持</a:t>
            </a:r>
            <a:r>
              <a:rPr lang="en-US" altLang="zh-CN" dirty="0"/>
              <a:t>TCP/IP</a:t>
            </a:r>
            <a:r>
              <a:rPr lang="zh-CN" altLang="zh-CN" dirty="0"/>
              <a:t>网络协议。</a:t>
            </a:r>
          </a:p>
          <a:p>
            <a:pPr lvl="1"/>
            <a:r>
              <a:rPr lang="en-US" altLang="zh-CN" dirty="0"/>
              <a:t>CONFIG_IPV6</a:t>
            </a:r>
            <a:r>
              <a:rPr lang="zh-CN" altLang="zh-CN" dirty="0"/>
              <a:t>选项支持</a:t>
            </a:r>
            <a:r>
              <a:rPr lang="en-US" altLang="zh-CN" dirty="0"/>
              <a:t>IPv6</a:t>
            </a:r>
            <a:r>
              <a:rPr lang="zh-CN" altLang="zh-CN" dirty="0"/>
              <a:t>协议的支持</a:t>
            </a:r>
            <a:r>
              <a:rPr lang="zh-CN" altLang="zh-CN" dirty="0" smtClean="0"/>
              <a:t>。</a:t>
            </a:r>
            <a:endParaRPr lang="en-US" altLang="zh-CN" dirty="0" smtClean="0"/>
          </a:p>
          <a:p>
            <a:r>
              <a:rPr lang="zh-CN" altLang="zh-CN" dirty="0"/>
              <a:t>“</a:t>
            </a:r>
            <a:r>
              <a:rPr lang="en-US" altLang="zh-CN" dirty="0"/>
              <a:t>Device Drivers</a:t>
            </a:r>
            <a:r>
              <a:rPr lang="zh-CN" altLang="zh-CN" dirty="0"/>
              <a:t>”菜单包含各种</a:t>
            </a:r>
            <a:r>
              <a:rPr lang="zh-CN" altLang="zh-CN" dirty="0" smtClean="0"/>
              <a:t>设备驱动程序</a:t>
            </a:r>
            <a:endParaRPr lang="en-US" altLang="zh-CN" dirty="0" smtClean="0"/>
          </a:p>
          <a:p>
            <a:pPr lvl="1"/>
            <a:r>
              <a:rPr lang="zh-CN" altLang="zh-CN" dirty="0"/>
              <a:t>“</a:t>
            </a:r>
            <a:r>
              <a:rPr lang="en-US" altLang="zh-CN" dirty="0"/>
              <a:t>Network device support</a:t>
            </a:r>
            <a:r>
              <a:rPr lang="zh-CN" altLang="zh-CN" dirty="0"/>
              <a:t>”菜单对应</a:t>
            </a:r>
            <a:r>
              <a:rPr lang="en-US" altLang="zh-CN" dirty="0"/>
              <a:t>drivers/net</a:t>
            </a:r>
            <a:r>
              <a:rPr lang="zh-CN" altLang="zh-CN" dirty="0"/>
              <a:t>目录的配置选项，包含各类网络设备驱动程序。</a:t>
            </a:r>
          </a:p>
          <a:p>
            <a:pPr lvl="1"/>
            <a:r>
              <a:rPr lang="zh-CN" altLang="zh-CN" dirty="0"/>
              <a:t>“</a:t>
            </a:r>
            <a:r>
              <a:rPr lang="en-US" altLang="zh-CN" dirty="0"/>
              <a:t>MMC/SD Card support</a:t>
            </a:r>
            <a:r>
              <a:rPr lang="zh-CN" altLang="zh-CN" dirty="0"/>
              <a:t>”菜单对应</a:t>
            </a:r>
            <a:r>
              <a:rPr lang="en-US" altLang="zh-CN" dirty="0"/>
              <a:t>drivers/mmc</a:t>
            </a:r>
            <a:r>
              <a:rPr lang="zh-CN" altLang="zh-CN" dirty="0"/>
              <a:t>目录的配置选项，包含</a:t>
            </a:r>
            <a:r>
              <a:rPr lang="en-US" altLang="zh-CN" dirty="0"/>
              <a:t>MMC/SD</a:t>
            </a:r>
            <a:r>
              <a:rPr lang="zh-CN" altLang="zh-CN" dirty="0"/>
              <a:t>卡的驱动程序。</a:t>
            </a:r>
          </a:p>
          <a:p>
            <a:pPr lvl="1"/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zh-CN" altLang="en-US" dirty="0"/>
              <a:t>内核配置选项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455665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zh-CN" dirty="0"/>
              <a:t>“</a:t>
            </a:r>
            <a:r>
              <a:rPr lang="en-US" altLang="zh-CN" dirty="0"/>
              <a:t>File systems</a:t>
            </a:r>
            <a:r>
              <a:rPr lang="zh-CN" altLang="zh-CN" dirty="0"/>
              <a:t>”菜单包含各种文件系统的支持选项</a:t>
            </a:r>
            <a:endParaRPr lang="en-US" altLang="zh-CN" dirty="0"/>
          </a:p>
          <a:p>
            <a:pPr lvl="1"/>
            <a:r>
              <a:rPr lang="en-US" altLang="zh-CN" dirty="0"/>
              <a:t>CONFIG_EXT2_FS</a:t>
            </a:r>
            <a:r>
              <a:rPr lang="zh-CN" altLang="zh-CN" dirty="0"/>
              <a:t>选项支持</a:t>
            </a:r>
            <a:r>
              <a:rPr lang="en-US" altLang="zh-CN" dirty="0"/>
              <a:t>EXT2</a:t>
            </a:r>
            <a:r>
              <a:rPr lang="zh-CN" altLang="zh-CN" dirty="0"/>
              <a:t>文件系统。</a:t>
            </a:r>
          </a:p>
          <a:p>
            <a:pPr lvl="1"/>
            <a:r>
              <a:rPr lang="zh-CN" altLang="zh-CN" dirty="0"/>
              <a:t>“</a:t>
            </a:r>
            <a:r>
              <a:rPr lang="en-US" altLang="zh-CN" dirty="0"/>
              <a:t>DOS/FAT/NT Filesystems</a:t>
            </a:r>
            <a:r>
              <a:rPr lang="zh-CN" altLang="zh-CN" dirty="0"/>
              <a:t>”子菜单包含</a:t>
            </a:r>
            <a:r>
              <a:rPr lang="en-US" altLang="zh-CN" dirty="0"/>
              <a:t>DOS/Windows</a:t>
            </a:r>
            <a:r>
              <a:rPr lang="zh-CN" altLang="zh-CN" dirty="0"/>
              <a:t>的一些文件系统类型选项。</a:t>
            </a:r>
          </a:p>
          <a:p>
            <a:pPr lvl="1"/>
            <a:r>
              <a:rPr lang="zh-CN" altLang="zh-CN" dirty="0"/>
              <a:t>“</a:t>
            </a:r>
            <a:r>
              <a:rPr lang="en-US" altLang="zh-CN" dirty="0"/>
              <a:t>Pseudo filesystems</a:t>
            </a:r>
            <a:r>
              <a:rPr lang="zh-CN" altLang="zh-CN" dirty="0"/>
              <a:t>”子菜单包含</a:t>
            </a:r>
            <a:r>
              <a:rPr lang="en-US" altLang="zh-CN" dirty="0" err="1"/>
              <a:t>sysfs</a:t>
            </a:r>
            <a:r>
              <a:rPr lang="en-US" altLang="zh-CN" dirty="0"/>
              <a:t> </a:t>
            </a:r>
            <a:r>
              <a:rPr lang="en-US" altLang="zh-CN" dirty="0" err="1"/>
              <a:t>procfs</a:t>
            </a:r>
            <a:r>
              <a:rPr lang="zh-CN" altLang="zh-CN" dirty="0"/>
              <a:t>等驻留在内存中的伪文件系统选项。</a:t>
            </a:r>
          </a:p>
          <a:p>
            <a:pPr lvl="1"/>
            <a:r>
              <a:rPr lang="zh-CN" altLang="zh-CN" dirty="0"/>
              <a:t>“</a:t>
            </a:r>
            <a:r>
              <a:rPr lang="en-US" altLang="zh-CN" dirty="0"/>
              <a:t>Miscellaneous filesystems</a:t>
            </a:r>
            <a:r>
              <a:rPr lang="zh-CN" altLang="zh-CN" dirty="0"/>
              <a:t>”子菜单包含</a:t>
            </a:r>
            <a:r>
              <a:rPr lang="en-US" altLang="zh-CN" dirty="0"/>
              <a:t>JFFS2</a:t>
            </a:r>
            <a:r>
              <a:rPr lang="zh-CN" altLang="zh-CN" dirty="0"/>
              <a:t>等其他类型的文件系统。</a:t>
            </a:r>
          </a:p>
          <a:p>
            <a:pPr lvl="1"/>
            <a:r>
              <a:rPr lang="zh-CN" altLang="zh-CN" dirty="0"/>
              <a:t>“</a:t>
            </a:r>
            <a:r>
              <a:rPr lang="en-US" altLang="zh-CN" dirty="0"/>
              <a:t>Network File Systems</a:t>
            </a:r>
            <a:r>
              <a:rPr lang="zh-CN" altLang="zh-CN" dirty="0"/>
              <a:t>”子菜单包含</a:t>
            </a:r>
            <a:r>
              <a:rPr lang="en-US" altLang="zh-CN" dirty="0"/>
              <a:t>NFS</a:t>
            </a:r>
            <a:r>
              <a:rPr lang="zh-CN" altLang="zh-CN" dirty="0"/>
              <a:t>等网络相关的文件系统</a:t>
            </a:r>
            <a:r>
              <a:rPr lang="zh-CN" altLang="zh-CN" dirty="0" smtClean="0"/>
              <a:t>。</a:t>
            </a:r>
            <a:endParaRPr lang="en-US" altLang="zh-CN" dirty="0" smtClean="0"/>
          </a:p>
          <a:p>
            <a:r>
              <a:rPr lang="zh-CN" altLang="zh-CN" dirty="0"/>
              <a:t>“</a:t>
            </a:r>
            <a:r>
              <a:rPr lang="en-US" altLang="zh-CN" dirty="0"/>
              <a:t>Kernel hacking</a:t>
            </a:r>
            <a:r>
              <a:rPr lang="zh-CN" altLang="zh-CN" dirty="0"/>
              <a:t>”菜单包含各种内核调试的</a:t>
            </a:r>
            <a:r>
              <a:rPr lang="zh-CN" altLang="zh-CN" dirty="0" smtClean="0"/>
              <a:t>选项</a:t>
            </a:r>
            <a:endParaRPr lang="en-US" altLang="zh-CN" dirty="0" smtClean="0"/>
          </a:p>
          <a:p>
            <a:endParaRPr lang="zh-CN" altLang="zh-CN" dirty="0"/>
          </a:p>
          <a:p>
            <a:pPr lvl="1"/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zh-CN" altLang="en-US" dirty="0"/>
              <a:t>内核</a:t>
            </a:r>
            <a:r>
              <a:rPr lang="zh-CN" altLang="en-US" dirty="0" smtClean="0"/>
              <a:t>配置选项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41178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/>
              <a:t>主流的 </a:t>
            </a:r>
            <a:r>
              <a:rPr lang="en-US" altLang="zh-CN" dirty="0"/>
              <a:t>Linux </a:t>
            </a:r>
            <a:r>
              <a:rPr lang="zh-CN" altLang="en-US" dirty="0"/>
              <a:t>发行</a:t>
            </a:r>
            <a:r>
              <a:rPr lang="zh-CN" altLang="en-US" dirty="0" smtClean="0"/>
              <a:t>版</a:t>
            </a:r>
            <a:endParaRPr lang="en-US" altLang="zh-CN" dirty="0" smtClean="0"/>
          </a:p>
          <a:p>
            <a:pPr lvl="1"/>
            <a:r>
              <a:rPr lang="en-US" altLang="zh-CN" dirty="0" err="1"/>
              <a:t>Debian</a:t>
            </a:r>
            <a:r>
              <a:rPr lang="en-US" altLang="zh-CN" dirty="0"/>
              <a:t> GNU/Linux</a:t>
            </a:r>
          </a:p>
          <a:p>
            <a:pPr lvl="1"/>
            <a:r>
              <a:rPr lang="en-US" altLang="zh-CN" dirty="0"/>
              <a:t>Red Hat Linux</a:t>
            </a:r>
          </a:p>
          <a:p>
            <a:pPr lvl="1"/>
            <a:r>
              <a:rPr lang="en-US" altLang="zh-CN" dirty="0"/>
              <a:t>Fedora Core</a:t>
            </a:r>
          </a:p>
          <a:p>
            <a:pPr lvl="1"/>
            <a:r>
              <a:rPr lang="en-US" altLang="zh-CN" dirty="0"/>
              <a:t>Ubuntu Linux</a:t>
            </a:r>
          </a:p>
          <a:p>
            <a:pPr lvl="1"/>
            <a:r>
              <a:rPr lang="en-US" altLang="zh-CN" dirty="0"/>
              <a:t>SUSE Linux</a:t>
            </a:r>
          </a:p>
          <a:p>
            <a:pPr lvl="1"/>
            <a:r>
              <a:rPr lang="en-US" altLang="zh-CN" dirty="0"/>
              <a:t>Gentoo Linux</a:t>
            </a:r>
          </a:p>
          <a:p>
            <a:pPr lvl="1"/>
            <a:r>
              <a:rPr lang="en-US" altLang="zh-CN" dirty="0" err="1"/>
              <a:t>Asianux</a:t>
            </a:r>
            <a:endParaRPr lang="en-US" altLang="zh-CN" dirty="0"/>
          </a:p>
          <a:p>
            <a:pPr lvl="1"/>
            <a:r>
              <a:rPr lang="en-US" altLang="zh-CN" dirty="0"/>
              <a:t>Slackware Linux</a:t>
            </a:r>
          </a:p>
          <a:p>
            <a:pPr lvl="1"/>
            <a:r>
              <a:rPr lang="en-US" altLang="zh-CN" dirty="0"/>
              <a:t>Turbo Linux </a:t>
            </a:r>
          </a:p>
          <a:p>
            <a:pPr lvl="1"/>
            <a:r>
              <a:rPr lang="en-US" altLang="zh-CN" dirty="0"/>
              <a:t>CentOS</a:t>
            </a:r>
          </a:p>
          <a:p>
            <a:pPr lvl="1"/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zh-CN" dirty="0"/>
              <a:t>Linux</a:t>
            </a:r>
            <a:r>
              <a:rPr lang="zh-CN" altLang="en-US" dirty="0"/>
              <a:t>内核</a:t>
            </a:r>
            <a:r>
              <a:rPr lang="zh-CN" altLang="en-US" dirty="0" smtClean="0"/>
              <a:t>简介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38967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/>
              <a:t>Linux </a:t>
            </a:r>
            <a:r>
              <a:rPr lang="zh-CN" altLang="en-US" dirty="0"/>
              <a:t>内核的</a:t>
            </a:r>
            <a:r>
              <a:rPr lang="zh-CN" altLang="en-US" dirty="0" smtClean="0"/>
              <a:t>特性</a:t>
            </a:r>
            <a:endParaRPr lang="en-US" altLang="zh-CN" dirty="0" smtClean="0"/>
          </a:p>
          <a:p>
            <a:pPr lvl="1"/>
            <a:r>
              <a:rPr lang="zh-CN" altLang="en-US" dirty="0"/>
              <a:t>可以移植，支持的硬件平台广泛</a:t>
            </a:r>
          </a:p>
          <a:p>
            <a:pPr lvl="2"/>
            <a:r>
              <a:rPr lang="zh-CN" altLang="en-US" dirty="0"/>
              <a:t>有</a:t>
            </a:r>
            <a:r>
              <a:rPr lang="en-US" altLang="zh-CN" dirty="0"/>
              <a:t>MMU</a:t>
            </a:r>
            <a:r>
              <a:rPr lang="zh-CN" altLang="en-US" dirty="0"/>
              <a:t>和没有</a:t>
            </a:r>
            <a:r>
              <a:rPr lang="en-US" altLang="zh-CN" dirty="0"/>
              <a:t>MMU</a:t>
            </a:r>
            <a:r>
              <a:rPr lang="zh-CN" altLang="en-US" dirty="0"/>
              <a:t>的处理器均支持</a:t>
            </a:r>
          </a:p>
          <a:p>
            <a:pPr lvl="2"/>
            <a:r>
              <a:rPr lang="en-US" altLang="zh-CN" dirty="0"/>
              <a:t>32 bit </a:t>
            </a:r>
            <a:r>
              <a:rPr lang="zh-CN" altLang="en-US" dirty="0"/>
              <a:t>处理器 </a:t>
            </a:r>
            <a:r>
              <a:rPr lang="en-US" altLang="zh-CN" dirty="0"/>
              <a:t>(arch/ subdirectories)</a:t>
            </a:r>
            <a:r>
              <a:rPr lang="en-US" altLang="zh-CN" dirty="0" smtClean="0"/>
              <a:t>‏</a:t>
            </a:r>
            <a:r>
              <a:rPr lang="zh-CN" altLang="en-US" dirty="0" smtClean="0"/>
              <a:t>：</a:t>
            </a:r>
            <a:r>
              <a:rPr lang="en-US" altLang="zh-CN" dirty="0" smtClean="0"/>
              <a:t>alpha</a:t>
            </a:r>
            <a:r>
              <a:rPr lang="en-US" altLang="zh-CN" dirty="0"/>
              <a:t>, arm, </a:t>
            </a:r>
            <a:r>
              <a:rPr lang="en-US" altLang="zh-CN" dirty="0" err="1"/>
              <a:t>cris</a:t>
            </a:r>
            <a:r>
              <a:rPr lang="en-US" altLang="zh-CN" dirty="0"/>
              <a:t>, </a:t>
            </a:r>
            <a:r>
              <a:rPr lang="en-US" altLang="zh-CN" dirty="0" err="1"/>
              <a:t>frv</a:t>
            </a:r>
            <a:r>
              <a:rPr lang="en-US" altLang="zh-CN" dirty="0"/>
              <a:t>, h8300, i386, m68k, m32r,m68knommu, </a:t>
            </a:r>
            <a:r>
              <a:rPr lang="en-US" altLang="zh-CN" dirty="0" err="1"/>
              <a:t>mips</a:t>
            </a:r>
            <a:r>
              <a:rPr lang="en-US" altLang="zh-CN" dirty="0"/>
              <a:t>, </a:t>
            </a:r>
            <a:r>
              <a:rPr lang="en-US" altLang="zh-CN" dirty="0" err="1"/>
              <a:t>parisc</a:t>
            </a:r>
            <a:r>
              <a:rPr lang="en-US" altLang="zh-CN" dirty="0"/>
              <a:t>, </a:t>
            </a:r>
            <a:r>
              <a:rPr lang="en-US" altLang="zh-CN" dirty="0" err="1"/>
              <a:t>ppc</a:t>
            </a:r>
            <a:r>
              <a:rPr lang="en-US" altLang="zh-CN" dirty="0"/>
              <a:t>, s390, </a:t>
            </a:r>
            <a:r>
              <a:rPr lang="en-US" altLang="zh-CN" dirty="0" err="1"/>
              <a:t>sh</a:t>
            </a:r>
            <a:r>
              <a:rPr lang="en-US" altLang="zh-CN" dirty="0"/>
              <a:t>, </a:t>
            </a:r>
            <a:r>
              <a:rPr lang="en-US" altLang="zh-CN" dirty="0" err="1"/>
              <a:t>sparc</a:t>
            </a:r>
            <a:r>
              <a:rPr lang="en-US" altLang="zh-CN" dirty="0"/>
              <a:t>, um, v850</a:t>
            </a:r>
          </a:p>
          <a:p>
            <a:pPr lvl="2"/>
            <a:r>
              <a:rPr lang="en-US" altLang="zh-CN" dirty="0"/>
              <a:t>64 </a:t>
            </a:r>
            <a:r>
              <a:rPr lang="zh-CN" altLang="en-US" dirty="0"/>
              <a:t>处理器</a:t>
            </a:r>
            <a:r>
              <a:rPr lang="en-US" altLang="zh-CN" dirty="0" smtClean="0"/>
              <a:t>:ia64</a:t>
            </a:r>
            <a:r>
              <a:rPr lang="en-US" altLang="zh-CN" dirty="0"/>
              <a:t>, mips64, ppc64, sh64, sparc64, x86_64</a:t>
            </a:r>
          </a:p>
          <a:p>
            <a:pPr lvl="2"/>
            <a:r>
              <a:rPr lang="zh-CN" altLang="en-US" dirty="0"/>
              <a:t>更多的细节看</a:t>
            </a:r>
            <a:r>
              <a:rPr lang="en-US" altLang="zh-CN" dirty="0"/>
              <a:t>Documentation/&lt;arch&gt;/  </a:t>
            </a:r>
            <a:r>
              <a:rPr lang="zh-CN" altLang="en-US" dirty="0"/>
              <a:t>（</a:t>
            </a:r>
            <a:r>
              <a:rPr lang="en-US" altLang="zh-CN" dirty="0"/>
              <a:t>arch</a:t>
            </a:r>
            <a:r>
              <a:rPr lang="zh-CN" altLang="en-US" dirty="0"/>
              <a:t>为处理器类型如 ”</a:t>
            </a:r>
            <a:r>
              <a:rPr lang="en-US" altLang="zh-CN" dirty="0"/>
              <a:t>arm“</a:t>
            </a:r>
            <a:r>
              <a:rPr lang="zh-CN" altLang="en-US" dirty="0"/>
              <a:t>）</a:t>
            </a:r>
          </a:p>
          <a:p>
            <a:pPr lvl="1"/>
            <a:r>
              <a:rPr lang="zh-CN" altLang="en-US" dirty="0"/>
              <a:t>高可扩展性</a:t>
            </a:r>
          </a:p>
          <a:p>
            <a:pPr lvl="2"/>
            <a:r>
              <a:rPr lang="zh-CN" altLang="en-US" dirty="0"/>
              <a:t>可剪裁、可扩展，可以运行在大型主机，也可以运行在个人计算机上</a:t>
            </a:r>
          </a:p>
          <a:p>
            <a:pPr lvl="1"/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zh-CN" dirty="0"/>
              <a:t>Linux</a:t>
            </a:r>
            <a:r>
              <a:rPr lang="zh-CN" altLang="en-US" dirty="0"/>
              <a:t>内核</a:t>
            </a:r>
            <a:r>
              <a:rPr lang="zh-CN" altLang="en-US" dirty="0" smtClean="0"/>
              <a:t>简介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39142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1"/>
            <a:r>
              <a:rPr lang="zh-CN" altLang="en-US" dirty="0"/>
              <a:t>高可靠性、稳定性</a:t>
            </a:r>
          </a:p>
          <a:p>
            <a:pPr lvl="2"/>
            <a:r>
              <a:rPr lang="zh-CN" altLang="en-US" dirty="0"/>
              <a:t>稳定性是</a:t>
            </a:r>
            <a:r>
              <a:rPr lang="en-US" altLang="zh-CN" dirty="0" err="1"/>
              <a:t>linux</a:t>
            </a:r>
            <a:r>
              <a:rPr lang="zh-CN" altLang="en-US" dirty="0"/>
              <a:t>鲜明特点，安装了</a:t>
            </a:r>
            <a:r>
              <a:rPr lang="en-US" altLang="zh-CN" dirty="0" err="1"/>
              <a:t>linux</a:t>
            </a:r>
            <a:r>
              <a:rPr lang="zh-CN" altLang="en-US" dirty="0"/>
              <a:t>系统的主机，连续运行一年不宕机是很平常的事情</a:t>
            </a:r>
          </a:p>
          <a:p>
            <a:pPr lvl="1"/>
            <a:r>
              <a:rPr lang="zh-CN" altLang="en-US" dirty="0"/>
              <a:t>超强的网络功能</a:t>
            </a:r>
          </a:p>
          <a:p>
            <a:pPr lvl="1"/>
            <a:r>
              <a:rPr lang="zh-CN" altLang="en-US" dirty="0"/>
              <a:t>真正的多任务，多用户系统</a:t>
            </a:r>
          </a:p>
          <a:p>
            <a:pPr lvl="2"/>
            <a:r>
              <a:rPr lang="zh-CN" altLang="en-US" dirty="0"/>
              <a:t>多个用户可以同时登录到系统同时工作</a:t>
            </a:r>
          </a:p>
          <a:p>
            <a:pPr lvl="1"/>
            <a:r>
              <a:rPr lang="zh-CN" altLang="en-US" dirty="0"/>
              <a:t>耗费的资源相对较少</a:t>
            </a:r>
          </a:p>
          <a:p>
            <a:pPr lvl="1"/>
            <a:r>
              <a:rPr lang="zh-CN" altLang="en-US" dirty="0"/>
              <a:t>模块化设计</a:t>
            </a:r>
          </a:p>
          <a:p>
            <a:pPr lvl="2"/>
            <a:r>
              <a:rPr lang="zh-CN" altLang="en-US" dirty="0"/>
              <a:t>模块可以动态加载，卸载，可以减少系统体积，同时可以用来解决冲突问题，模块调试</a:t>
            </a:r>
          </a:p>
          <a:p>
            <a:pPr lvl="1"/>
            <a:r>
              <a:rPr lang="zh-CN" altLang="en-US" dirty="0"/>
              <a:t>遵循</a:t>
            </a:r>
            <a:r>
              <a:rPr lang="en-US" altLang="zh-CN" dirty="0"/>
              <a:t>GPL</a:t>
            </a:r>
            <a:r>
              <a:rPr lang="zh-CN" altLang="en-US" dirty="0"/>
              <a:t>开源许可协议的，开放系统</a:t>
            </a:r>
          </a:p>
          <a:p>
            <a:pPr lvl="1"/>
            <a:r>
              <a:rPr lang="zh-CN" altLang="en-US" dirty="0"/>
              <a:t>编程更加简单，资源丰富</a:t>
            </a:r>
          </a:p>
          <a:p>
            <a:pPr lvl="1"/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zh-CN" dirty="0"/>
              <a:t>Linux</a:t>
            </a:r>
            <a:r>
              <a:rPr lang="zh-CN" altLang="en-US" dirty="0"/>
              <a:t>内核</a:t>
            </a:r>
            <a:r>
              <a:rPr lang="zh-CN" altLang="en-US" dirty="0" smtClean="0"/>
              <a:t>简介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50031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GPL</a:t>
            </a:r>
            <a:r>
              <a:rPr lang="zh-CN" altLang="en-US" dirty="0" smtClean="0"/>
              <a:t>相关资料</a:t>
            </a:r>
            <a:endParaRPr lang="en-US" altLang="zh-CN" dirty="0" smtClean="0"/>
          </a:p>
          <a:p>
            <a:pPr lvl="1"/>
            <a:r>
              <a:rPr lang="en-US" altLang="zh-CN" dirty="0"/>
              <a:t>GPL = General Public License</a:t>
            </a:r>
          </a:p>
          <a:p>
            <a:pPr lvl="1"/>
            <a:r>
              <a:rPr lang="en-US" altLang="zh-CN" dirty="0"/>
              <a:t>http://www.gnu.org/copyleft/copyleft.html</a:t>
            </a:r>
          </a:p>
          <a:p>
            <a:pPr lvl="1"/>
            <a:r>
              <a:rPr lang="en-US" altLang="zh-CN" dirty="0"/>
              <a:t>http://www.gnu.org/licenses/gplfaq.html</a:t>
            </a:r>
          </a:p>
          <a:p>
            <a:pPr lvl="1"/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zh-CN" dirty="0"/>
              <a:t>Linux</a:t>
            </a:r>
            <a:r>
              <a:rPr lang="zh-CN" altLang="en-US" dirty="0"/>
              <a:t>内核</a:t>
            </a:r>
            <a:r>
              <a:rPr lang="zh-CN" altLang="en-US" dirty="0" smtClean="0"/>
              <a:t>简介</a:t>
            </a:r>
            <a:endParaRPr lang="zh-CN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427734"/>
            <a:ext cx="1524000" cy="190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58994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/>
              <a:t>Linux</a:t>
            </a:r>
            <a:r>
              <a:rPr lang="zh-CN" altLang="en-US" dirty="0"/>
              <a:t>内核子</a:t>
            </a:r>
            <a:r>
              <a:rPr lang="zh-CN" altLang="en-US" dirty="0" smtClean="0"/>
              <a:t>系统</a:t>
            </a:r>
            <a:endParaRPr lang="en-US" altLang="zh-CN" dirty="0" smtClean="0"/>
          </a:p>
          <a:p>
            <a:pPr lvl="1"/>
            <a:r>
              <a:rPr lang="zh-CN" altLang="en-US" dirty="0"/>
              <a:t>进程管理</a:t>
            </a:r>
          </a:p>
          <a:p>
            <a:pPr lvl="1"/>
            <a:r>
              <a:rPr lang="zh-CN" altLang="en-US" dirty="0"/>
              <a:t>内存管理</a:t>
            </a:r>
          </a:p>
          <a:p>
            <a:pPr lvl="1"/>
            <a:r>
              <a:rPr lang="zh-CN" altLang="en-US" dirty="0"/>
              <a:t>文件系统</a:t>
            </a:r>
          </a:p>
          <a:p>
            <a:pPr lvl="1"/>
            <a:r>
              <a:rPr lang="zh-CN" altLang="en-US" dirty="0"/>
              <a:t>网络协议</a:t>
            </a:r>
          </a:p>
          <a:p>
            <a:pPr lvl="1"/>
            <a:r>
              <a:rPr lang="zh-CN" altLang="en-US" dirty="0"/>
              <a:t>设备管理</a:t>
            </a:r>
          </a:p>
          <a:p>
            <a:pPr lvl="1"/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zh-CN" dirty="0"/>
              <a:t>Linux</a:t>
            </a:r>
            <a:r>
              <a:rPr lang="zh-CN" altLang="en-US" dirty="0"/>
              <a:t>内核</a:t>
            </a:r>
            <a:r>
              <a:rPr lang="zh-CN" altLang="en-US" dirty="0" smtClean="0"/>
              <a:t>简介</a:t>
            </a:r>
            <a:endParaRPr lang="zh-CN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283295"/>
            <a:ext cx="4752528" cy="3406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56972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 smtClean="0"/>
              <a:t>源码获取</a:t>
            </a:r>
            <a:endParaRPr lang="en-US" altLang="zh-CN" dirty="0" smtClean="0"/>
          </a:p>
          <a:p>
            <a:pPr lvl="1"/>
            <a:r>
              <a:rPr lang="en-US" altLang="zh-CN" dirty="0">
                <a:hlinkClick r:id="rId2"/>
              </a:rPr>
              <a:t>https://www.kernel.org</a:t>
            </a:r>
            <a:r>
              <a:rPr lang="en-US" altLang="zh-CN" dirty="0" smtClean="0">
                <a:hlinkClick r:id="rId2"/>
              </a:rPr>
              <a:t>/</a:t>
            </a:r>
            <a:endParaRPr lang="en-US" altLang="zh-CN" dirty="0" smtClean="0"/>
          </a:p>
          <a:p>
            <a:pPr lvl="1"/>
            <a:r>
              <a:rPr lang="en-US" altLang="zh-CN" dirty="0">
                <a:hlinkClick r:id="rId3"/>
              </a:rPr>
              <a:t>https://www.kernel.org/pub/linux/kernel/v3.x</a:t>
            </a:r>
            <a:r>
              <a:rPr lang="en-US" altLang="zh-CN" dirty="0" smtClean="0">
                <a:hlinkClick r:id="rId3"/>
              </a:rPr>
              <a:t>/</a:t>
            </a:r>
            <a:endParaRPr lang="en-US" altLang="zh-CN" dirty="0" smtClean="0"/>
          </a:p>
          <a:p>
            <a:pPr lvl="1"/>
            <a:r>
              <a:rPr lang="en-US" altLang="zh-CN" dirty="0"/>
              <a:t>$ </a:t>
            </a:r>
            <a:r>
              <a:rPr lang="en-US" altLang="zh-CN" dirty="0" err="1"/>
              <a:t>wget</a:t>
            </a:r>
            <a:r>
              <a:rPr lang="en-US" altLang="zh-CN" dirty="0"/>
              <a:t> -c </a:t>
            </a:r>
            <a:r>
              <a:rPr lang="en-US" altLang="zh-CN" dirty="0">
                <a:hlinkClick r:id="rId4"/>
              </a:rPr>
              <a:t>https://</a:t>
            </a:r>
            <a:r>
              <a:rPr lang="en-US" altLang="zh-CN" dirty="0" smtClean="0">
                <a:hlinkClick r:id="rId4"/>
              </a:rPr>
              <a:t>www.kernel.org/pub/linux/kernel/v3.x/linux-3.14.25.tar.xz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mainline</a:t>
            </a:r>
            <a:r>
              <a:rPr lang="zh-CN" altLang="en-US" dirty="0" smtClean="0"/>
              <a:t>：是</a:t>
            </a:r>
            <a:r>
              <a:rPr lang="zh-CN" altLang="en-US" dirty="0"/>
              <a:t>主线</a:t>
            </a:r>
            <a:r>
              <a:rPr lang="zh-CN" altLang="en-US" dirty="0" smtClean="0"/>
              <a:t>版本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stable</a:t>
            </a:r>
            <a:r>
              <a:rPr lang="zh-CN" altLang="en-US" dirty="0" smtClean="0"/>
              <a:t>：是</a:t>
            </a:r>
            <a:r>
              <a:rPr lang="zh-CN" altLang="en-US" dirty="0"/>
              <a:t>稳定</a:t>
            </a:r>
            <a:r>
              <a:rPr lang="zh-CN" altLang="en-US" dirty="0" smtClean="0"/>
              <a:t>版</a:t>
            </a:r>
            <a:endParaRPr lang="en-US" altLang="zh-CN" dirty="0" smtClean="0"/>
          </a:p>
          <a:p>
            <a:pPr lvl="1"/>
            <a:r>
              <a:rPr lang="en-US" altLang="zh-CN" dirty="0" err="1" smtClean="0"/>
              <a:t>longterm</a:t>
            </a:r>
            <a:r>
              <a:rPr lang="zh-CN" altLang="en-US" dirty="0" smtClean="0"/>
              <a:t>：是</a:t>
            </a:r>
            <a:r>
              <a:rPr lang="zh-CN" altLang="en-US" dirty="0"/>
              <a:t>长期支持版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zh-CN" dirty="0"/>
              <a:t>Linux</a:t>
            </a:r>
            <a:r>
              <a:rPr lang="zh-CN" altLang="en-US" dirty="0"/>
              <a:t>内核源码</a:t>
            </a:r>
            <a:r>
              <a:rPr lang="zh-CN" altLang="en-US" dirty="0" smtClean="0"/>
              <a:t>结构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766730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2490</TotalTime>
  <Words>1584</Words>
  <Application>Microsoft Office PowerPoint</Application>
  <PresentationFormat>全屏显示(16:9)</PresentationFormat>
  <Paragraphs>295</Paragraphs>
  <Slides>33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34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micky</dc:creator>
  <cp:lastModifiedBy>Kevin</cp:lastModifiedBy>
  <cp:revision>696</cp:revision>
  <dcterms:created xsi:type="dcterms:W3CDTF">2012-04-18T08:59:54Z</dcterms:created>
  <dcterms:modified xsi:type="dcterms:W3CDTF">2017-04-23T18:25:55Z</dcterms:modified>
</cp:coreProperties>
</file>