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4"/>
  </p:notesMasterIdLst>
  <p:sldIdLst>
    <p:sldId id="437" r:id="rId2"/>
    <p:sldId id="277" r:id="rId3"/>
    <p:sldId id="424" r:id="rId4"/>
    <p:sldId id="425" r:id="rId5"/>
    <p:sldId id="426" r:id="rId6"/>
    <p:sldId id="433" r:id="rId7"/>
    <p:sldId id="434" r:id="rId8"/>
    <p:sldId id="435" r:id="rId9"/>
    <p:sldId id="419" r:id="rId10"/>
    <p:sldId id="420" r:id="rId11"/>
    <p:sldId id="421" r:id="rId12"/>
    <p:sldId id="422" r:id="rId13"/>
    <p:sldId id="423" r:id="rId14"/>
    <p:sldId id="438" r:id="rId15"/>
    <p:sldId id="439" r:id="rId16"/>
    <p:sldId id="440" r:id="rId17"/>
    <p:sldId id="441" r:id="rId18"/>
    <p:sldId id="442" r:id="rId19"/>
    <p:sldId id="443" r:id="rId20"/>
    <p:sldId id="444" r:id="rId21"/>
    <p:sldId id="445" r:id="rId22"/>
    <p:sldId id="446" r:id="rId2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92DDFE32-0CE0-44FF-AD8C-CD653CB76E63}">
          <p14:sldIdLst>
            <p14:sldId id="437"/>
            <p14:sldId id="277"/>
          </p14:sldIdLst>
        </p14:section>
        <p14:section name="无标题节" id="{9F9A6842-C57A-4FFA-B4CD-92875B702715}">
          <p14:sldIdLst>
            <p14:sldId id="424"/>
            <p14:sldId id="425"/>
            <p14:sldId id="426"/>
            <p14:sldId id="433"/>
            <p14:sldId id="434"/>
            <p14:sldId id="435"/>
            <p14:sldId id="419"/>
            <p14:sldId id="420"/>
            <p14:sldId id="421"/>
            <p14:sldId id="422"/>
            <p14:sldId id="423"/>
            <p14:sldId id="438"/>
            <p14:sldId id="439"/>
            <p14:sldId id="440"/>
            <p14:sldId id="441"/>
            <p14:sldId id="442"/>
            <p14:sldId id="443"/>
            <p14:sldId id="444"/>
            <p14:sldId id="445"/>
            <p14:sldId id="44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0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7E409-1C07-4CC2-BF42-5CE6013CD86C}" type="datetimeFigureOut">
              <a:rPr lang="zh-CN" altLang="en-US" smtClean="0"/>
              <a:pPr/>
              <a:t>2017/4/24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5CB48-E4B1-45DE-8A52-2D391BA51C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244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 hasCustomPrompt="1"/>
          </p:nvPr>
        </p:nvSpPr>
        <p:spPr>
          <a:xfrm>
            <a:off x="683568" y="1851688"/>
            <a:ext cx="6120680" cy="648054"/>
          </a:xfrm>
          <a:prstGeom prst="rect">
            <a:avLst/>
          </a:prstGeom>
        </p:spPr>
        <p:txBody>
          <a:bodyPr anchor="t"/>
          <a:lstStyle>
            <a:lvl1pPr algn="ctr" defTabSz="5143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dirty="0" smtClean="0"/>
              <a:t>编辑母版标题样式</a:t>
            </a:r>
            <a:endParaRPr lang="zh-CN" altLang="en-US" dirty="0"/>
          </a:p>
        </p:txBody>
      </p:sp>
      <p:sp>
        <p:nvSpPr>
          <p:cNvPr id="8" name="文本占位符 28"/>
          <p:cNvSpPr>
            <a:spLocks noGrp="1"/>
          </p:cNvSpPr>
          <p:nvPr>
            <p:ph type="body" sz="quarter" idx="10" hasCustomPrompt="1"/>
          </p:nvPr>
        </p:nvSpPr>
        <p:spPr>
          <a:xfrm>
            <a:off x="3707904" y="3003798"/>
            <a:ext cx="2880200" cy="1008112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spcBef>
                <a:spcPts val="0"/>
              </a:spcBef>
              <a:buNone/>
              <a:defRPr lang="zh-CN" altLang="en-US" sz="2000" kern="12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pPr lvl="0"/>
            <a:r>
              <a:rPr lang="zh-CN" altLang="en-US" dirty="0" smtClean="0"/>
              <a:t>编辑母版主讲人</a:t>
            </a:r>
            <a:endParaRPr lang="en-US" altLang="zh-CN" dirty="0" smtClean="0"/>
          </a:p>
          <a:p>
            <a:pPr lvl="0"/>
            <a:r>
              <a:rPr lang="zh-CN" altLang="en-US" dirty="0" smtClean="0"/>
              <a:t>职称</a:t>
            </a:r>
            <a:endParaRPr lang="en-US" altLang="zh-CN" dirty="0" smtClean="0"/>
          </a:p>
          <a:p>
            <a:pPr lvl="0"/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15"/>
          <p:cNvSpPr>
            <a:spLocks noGrp="1"/>
          </p:cNvSpPr>
          <p:nvPr>
            <p:ph type="body" sz="quarter" idx="11"/>
          </p:nvPr>
        </p:nvSpPr>
        <p:spPr>
          <a:xfrm>
            <a:off x="611894" y="933723"/>
            <a:ext cx="7992554" cy="3726259"/>
          </a:xfrm>
          <a:prstGeom prst="rect">
            <a:avLst/>
          </a:prstGeom>
        </p:spPr>
        <p:txBody>
          <a:bodyPr/>
          <a:lstStyle>
            <a:lvl1pPr>
              <a:spcBef>
                <a:spcPts val="281"/>
              </a:spcBef>
              <a:spcAft>
                <a:spcPts val="281"/>
              </a:spcAft>
              <a:defRPr sz="1800">
                <a:latin typeface="宋体" pitchFamily="2" charset="-122"/>
                <a:ea typeface="宋体" pitchFamily="2" charset="-122"/>
              </a:defRPr>
            </a:lvl1pPr>
            <a:lvl2pPr>
              <a:spcBef>
                <a:spcPts val="281"/>
              </a:spcBef>
              <a:spcAft>
                <a:spcPts val="281"/>
              </a:spcAft>
              <a:defRPr sz="1600">
                <a:latin typeface="宋体" pitchFamily="2" charset="-122"/>
                <a:ea typeface="宋体" pitchFamily="2" charset="-122"/>
              </a:defRPr>
            </a:lvl2pPr>
            <a:lvl3pPr marL="688500" indent="-192881">
              <a:spcBef>
                <a:spcPts val="281"/>
              </a:spcBef>
              <a:spcAft>
                <a:spcPts val="281"/>
              </a:spcAft>
              <a:buFont typeface="Arial" pitchFamily="34" charset="0"/>
              <a:buChar char="•"/>
              <a:defRPr sz="1600">
                <a:latin typeface="宋体" pitchFamily="2" charset="-122"/>
                <a:ea typeface="宋体" pitchFamily="2" charset="-122"/>
              </a:defRPr>
            </a:lvl3pPr>
            <a:lvl4pPr>
              <a:spcBef>
                <a:spcPts val="338"/>
              </a:spcBef>
              <a:spcAft>
                <a:spcPts val="338"/>
              </a:spcAft>
              <a:defRPr/>
            </a:lvl4pPr>
            <a:lvl5pPr>
              <a:spcBef>
                <a:spcPts val="338"/>
              </a:spcBef>
              <a:spcAft>
                <a:spcPts val="338"/>
              </a:spcAft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  <a:endParaRPr lang="zh-CN" altLang="en-US" dirty="0"/>
          </a:p>
        </p:txBody>
      </p:sp>
      <p:sp>
        <p:nvSpPr>
          <p:cNvPr id="10" name="文本占位符 129"/>
          <p:cNvSpPr>
            <a:spLocks noGrp="1"/>
          </p:cNvSpPr>
          <p:nvPr>
            <p:ph type="body" sz="quarter" idx="16" hasCustomPrompt="1"/>
          </p:nvPr>
        </p:nvSpPr>
        <p:spPr>
          <a:xfrm>
            <a:off x="611818" y="466216"/>
            <a:ext cx="6192430" cy="377342"/>
          </a:xfrm>
          <a:prstGeom prst="rect">
            <a:avLst/>
          </a:prstGeom>
        </p:spPr>
        <p:txBody>
          <a:bodyPr/>
          <a:lstStyle>
            <a:lvl1pPr>
              <a:buNone/>
              <a:defRPr lang="zh-CN" altLang="en-US" sz="2000" b="1" kern="1200" noProof="0" dirty="0" smtClean="0">
                <a:solidFill>
                  <a:srgbClr val="C00000"/>
                </a:solidFill>
                <a:latin typeface="华文细黑" pitchFamily="2" charset="-122"/>
                <a:ea typeface="微软雅黑"/>
                <a:cs typeface="+mj-cs"/>
                <a:sym typeface="Calibri" pitchFamily="34" charset="0"/>
              </a:defRPr>
            </a:lvl1pPr>
          </a:lstStyle>
          <a:p>
            <a:pPr lvl="0"/>
            <a:r>
              <a:rPr lang="zh-CN" altLang="en-US" dirty="0" smtClean="0"/>
              <a:t>单击此处编辑标题样式</a:t>
            </a:r>
          </a:p>
        </p:txBody>
      </p:sp>
      <p:pic>
        <p:nvPicPr>
          <p:cNvPr id="12" name="Picture 2" descr="C:\Users\Administrator\Desktop\华清远见logo 副本副本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67494"/>
            <a:ext cx="2160240" cy="576064"/>
          </a:xfrm>
          <a:prstGeom prst="rect">
            <a:avLst/>
          </a:prstGeom>
          <a:noFill/>
        </p:spPr>
      </p:pic>
      <p:grpSp>
        <p:nvGrpSpPr>
          <p:cNvPr id="22" name="组合 21"/>
          <p:cNvGrpSpPr/>
          <p:nvPr userDrawn="1"/>
        </p:nvGrpSpPr>
        <p:grpSpPr>
          <a:xfrm>
            <a:off x="7381" y="0"/>
            <a:ext cx="9129238" cy="5143500"/>
            <a:chOff x="7381" y="0"/>
            <a:chExt cx="9129238" cy="5143500"/>
          </a:xfrm>
        </p:grpSpPr>
        <p:pic>
          <p:nvPicPr>
            <p:cNvPr id="11" name="图片 10" descr="ppt内页模板图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7381" y="0"/>
              <a:ext cx="9129238" cy="5143500"/>
            </a:xfrm>
            <a:prstGeom prst="rect">
              <a:avLst/>
            </a:prstGeom>
          </p:spPr>
        </p:pic>
        <p:pic>
          <p:nvPicPr>
            <p:cNvPr id="8" name="图片 10" descr="ppt内页模板图.jp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38" y="0"/>
              <a:ext cx="9128125" cy="5143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9" name="组合 18"/>
            <p:cNvGrpSpPr/>
            <p:nvPr userDrawn="1"/>
          </p:nvGrpSpPr>
          <p:grpSpPr>
            <a:xfrm>
              <a:off x="2123728" y="4702175"/>
              <a:ext cx="5112792" cy="441325"/>
              <a:chOff x="2123728" y="4702175"/>
              <a:chExt cx="5112792" cy="441325"/>
            </a:xfrm>
          </p:grpSpPr>
          <p:pic>
            <p:nvPicPr>
              <p:cNvPr id="14" name="图片 10" descr="ppt内页模板图.jpg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6525" t="91431" r="76123"/>
              <a:stretch>
                <a:fillRect/>
              </a:stretch>
            </p:blipFill>
            <p:spPr bwMode="auto">
              <a:xfrm>
                <a:off x="4284663" y="4702175"/>
                <a:ext cx="1799781" cy="441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图片 10" descr="ppt内页模板图.jpg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6525" t="91431" r="76123"/>
              <a:stretch>
                <a:fillRect/>
              </a:stretch>
            </p:blipFill>
            <p:spPr bwMode="auto">
              <a:xfrm>
                <a:off x="2123728" y="4731990"/>
                <a:ext cx="1799781" cy="369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TextBox 14"/>
              <p:cNvSpPr txBox="1"/>
              <p:nvPr/>
            </p:nvSpPr>
            <p:spPr bwMode="auto">
              <a:xfrm>
                <a:off x="4572695" y="4752305"/>
                <a:ext cx="2663825" cy="3231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buFont typeface="Arial" pitchFamily="34" charset="0"/>
                  <a:buNone/>
                  <a:defRPr/>
                </a:pPr>
                <a:r>
                  <a:rPr lang="en-US" altLang="zh-CN" sz="1500" b="1" kern="1500" spc="100" dirty="0">
                    <a:solidFill>
                      <a:schemeClr val="bg1"/>
                    </a:solidFill>
                    <a:latin typeface="Arial" pitchFamily="34" charset="0"/>
                  </a:rPr>
                  <a:t>www.3g-edu.org</a:t>
                </a:r>
                <a:endParaRPr lang="zh-CN" altLang="en-US" sz="1500" b="1" kern="1500" spc="100" dirty="0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21" name="TextBox 20"/>
            <p:cNvSpPr txBox="1"/>
            <p:nvPr userDrawn="1"/>
          </p:nvSpPr>
          <p:spPr bwMode="auto">
            <a:xfrm>
              <a:off x="2195736" y="4752305"/>
              <a:ext cx="266382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buFont typeface="Arial" pitchFamily="34" charset="0"/>
                <a:buNone/>
                <a:defRPr/>
              </a:pPr>
              <a:r>
                <a:rPr lang="zh-CN" altLang="en-US" sz="1400" b="1" kern="1200" spc="200" baseline="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华清远见教育集团</a:t>
              </a:r>
              <a:endParaRPr lang="zh-CN" altLang="en-US" sz="1400" b="1" kern="1200" spc="200" baseline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 userDrawn="1"/>
        </p:nvGrpSpPr>
        <p:grpSpPr>
          <a:xfrm>
            <a:off x="0" y="2510"/>
            <a:ext cx="9144000" cy="5140990"/>
            <a:chOff x="0" y="2510"/>
            <a:chExt cx="9144000" cy="5140990"/>
          </a:xfrm>
        </p:grpSpPr>
        <p:pic>
          <p:nvPicPr>
            <p:cNvPr id="8" name="图片 7" descr="pp内容页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2510"/>
              <a:ext cx="9144000" cy="5140990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7637" y="267494"/>
              <a:ext cx="4988859" cy="4437413"/>
            </a:xfrm>
            <a:prstGeom prst="rect">
              <a:avLst/>
            </a:prstGeom>
          </p:spPr>
        </p:pic>
        <p:sp>
          <p:nvSpPr>
            <p:cNvPr id="4" name="文本框 9"/>
            <p:cNvSpPr txBox="1"/>
            <p:nvPr userDrawn="1"/>
          </p:nvSpPr>
          <p:spPr>
            <a:xfrm>
              <a:off x="3275856" y="4111434"/>
              <a:ext cx="3771900" cy="54854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charset="0"/>
                <a:buNone/>
                <a:defRPr/>
              </a:pPr>
              <a:r>
                <a:rPr lang="zh-CN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扫描大树或关注（微信号：</a:t>
              </a:r>
              <a:r>
                <a:rPr lang="en-US" altLang="zh-CN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farsight2013</a:t>
              </a:r>
              <a:r>
                <a:rPr lang="zh-CN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endParaRPr lang="en-US" altLang="zh-CN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  <a:buFont typeface="Arial" charset="0"/>
                <a:buNone/>
                <a:defRPr/>
              </a:pPr>
              <a:r>
                <a:rPr lang="zh-CN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第一时间获取更多华清远见课程信息。</a:t>
              </a:r>
            </a:p>
          </p:txBody>
        </p:sp>
        <p:sp>
          <p:nvSpPr>
            <p:cNvPr id="5" name="文本框 2"/>
            <p:cNvSpPr txBox="1"/>
            <p:nvPr userDrawn="1"/>
          </p:nvSpPr>
          <p:spPr>
            <a:xfrm>
              <a:off x="755576" y="2211710"/>
              <a:ext cx="5553075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Font typeface="Arial" charset="0"/>
                <a:buNone/>
                <a:defRPr/>
              </a:pP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1043608" y="1923678"/>
              <a:ext cx="200026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b="1" dirty="0" smtClean="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谢 谢！</a:t>
              </a:r>
              <a:endParaRPr lang="zh-CN" altLang="en-US" sz="60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pic>
          <p:nvPicPr>
            <p:cNvPr id="11" name="Picture 2" descr="C:\Users\Administrator\Desktop\华清远见logo 副本副本.png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483518"/>
              <a:ext cx="2160240" cy="576064"/>
            </a:xfrm>
            <a:prstGeom prst="rect">
              <a:avLst/>
            </a:prstGeom>
            <a:noFill/>
          </p:spPr>
        </p:pic>
        <p:pic>
          <p:nvPicPr>
            <p:cNvPr id="17" name="图片 10" descr="ppt内页模板图.jpg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 l="6525" t="91431" r="76123"/>
            <a:stretch>
              <a:fillRect/>
            </a:stretch>
          </p:blipFill>
          <p:spPr bwMode="auto">
            <a:xfrm>
              <a:off x="4284663" y="4702175"/>
              <a:ext cx="1799781" cy="441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图片 10" descr="ppt内页模板图.jpg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 l="6525" t="91431" r="76123"/>
            <a:stretch>
              <a:fillRect/>
            </a:stretch>
          </p:blipFill>
          <p:spPr bwMode="auto">
            <a:xfrm>
              <a:off x="4932040" y="4731990"/>
              <a:ext cx="1799781" cy="369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图片 10" descr="ppt内页模板图.jpg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 l="6525" t="91431" r="76123"/>
            <a:stretch>
              <a:fillRect/>
            </a:stretch>
          </p:blipFill>
          <p:spPr bwMode="auto">
            <a:xfrm>
              <a:off x="2123728" y="4731990"/>
              <a:ext cx="1799781" cy="369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图片 10" descr="ppt内页模板图.jpg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 l="6525" t="91431" r="76123"/>
            <a:stretch>
              <a:fillRect/>
            </a:stretch>
          </p:blipFill>
          <p:spPr bwMode="auto">
            <a:xfrm>
              <a:off x="2484187" y="4731990"/>
              <a:ext cx="1799781" cy="369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TextBox 18"/>
            <p:cNvSpPr txBox="1"/>
            <p:nvPr userDrawn="1"/>
          </p:nvSpPr>
          <p:spPr bwMode="auto">
            <a:xfrm>
              <a:off x="2195736" y="4752305"/>
              <a:ext cx="266382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buFont typeface="Arial" pitchFamily="34" charset="0"/>
                <a:buNone/>
                <a:defRPr/>
              </a:pPr>
              <a:r>
                <a:rPr lang="zh-CN" altLang="en-US" sz="1400" b="1" kern="1200" spc="200" baseline="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华清远见教育集团</a:t>
              </a:r>
              <a:endParaRPr lang="zh-CN" altLang="en-US" sz="1400" b="1" kern="1200" spc="200" baseline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8" name="TextBox 17"/>
            <p:cNvSpPr txBox="1"/>
            <p:nvPr userDrawn="1"/>
          </p:nvSpPr>
          <p:spPr bwMode="auto">
            <a:xfrm>
              <a:off x="4572695" y="4752305"/>
              <a:ext cx="2663825" cy="3231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Font typeface="Arial" pitchFamily="34" charset="0"/>
                <a:buNone/>
                <a:defRPr/>
              </a:pPr>
              <a:r>
                <a:rPr lang="en-US" altLang="zh-CN" sz="1500" b="1" kern="1500" spc="100" dirty="0">
                  <a:solidFill>
                    <a:schemeClr val="bg1"/>
                  </a:solidFill>
                  <a:latin typeface="Arial" pitchFamily="34" charset="0"/>
                </a:rPr>
                <a:t>www.3g-edu.org</a:t>
              </a:r>
              <a:endParaRPr lang="zh-CN" altLang="en-US" sz="1500" b="1" kern="1500" spc="100" dirty="0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dministrator\Desktop\华清远见logo 副本副本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483518"/>
            <a:ext cx="2160240" cy="57606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2714612" y="576426"/>
            <a:ext cx="2505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高端</a:t>
            </a:r>
            <a:r>
              <a:rPr lang="en-US" altLang="zh-CN" b="1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IT</a:t>
            </a:r>
            <a:r>
              <a:rPr lang="zh-CN" altLang="en-US" b="1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就业培训专家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0" r:id="rId2"/>
    <p:sldLayoutId id="214748371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lvl="1" indent="0">
              <a:lnSpc>
                <a:spcPct val="150000"/>
              </a:lnSpc>
              <a:spcBef>
                <a:spcPts val="275"/>
              </a:spcBef>
              <a:spcAft>
                <a:spcPts val="275"/>
              </a:spcAft>
              <a:buNone/>
            </a:pPr>
            <a:endParaRPr lang="en-US" altLang="zh-CN" sz="2000" b="1" u="sng" dirty="0" smtClean="0">
              <a:solidFill>
                <a:srgbClr val="FF0000"/>
              </a:solidFill>
            </a:endParaRPr>
          </a:p>
          <a:p>
            <a:pPr marL="0" lvl="1" indent="0">
              <a:lnSpc>
                <a:spcPct val="150000"/>
              </a:lnSpc>
              <a:spcBef>
                <a:spcPts val="275"/>
              </a:spcBef>
              <a:spcAft>
                <a:spcPts val="275"/>
              </a:spcAft>
              <a:buNone/>
            </a:pPr>
            <a:endParaRPr lang="en-US" altLang="zh-CN" sz="2000" b="1" u="sng" dirty="0">
              <a:solidFill>
                <a:srgbClr val="FF0000"/>
              </a:solidFill>
            </a:endParaRPr>
          </a:p>
          <a:p>
            <a:pPr marL="0" lvl="1" indent="0" algn="ctr">
              <a:lnSpc>
                <a:spcPct val="150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zh-CN" altLang="en-US" sz="3200" b="1" dirty="0">
                <a:solidFill>
                  <a:srgbClr val="C00000"/>
                </a:solidFill>
              </a:rPr>
              <a:t>内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核移植</a:t>
            </a:r>
            <a:r>
              <a:rPr lang="zh-CN" altLang="en-US" sz="3200" b="1" dirty="0">
                <a:solidFill>
                  <a:srgbClr val="C00000"/>
                </a:solidFill>
              </a:rPr>
              <a:t>实例</a:t>
            </a:r>
            <a:endParaRPr lang="zh-CN" altLang="en-US" sz="3200" b="1" dirty="0" smtClean="0">
              <a:solidFill>
                <a:srgbClr val="C00000"/>
              </a:solidFill>
            </a:endParaRPr>
          </a:p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49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r>
              <a:rPr lang="zh-CN" altLang="en-US" dirty="0"/>
              <a:t>生成默认配置</a:t>
            </a: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make ARCH=arm </a:t>
            </a:r>
            <a:r>
              <a:rPr lang="en-US" altLang="zh-CN" dirty="0" err="1"/>
              <a:t>exynos_defconfig</a:t>
            </a:r>
            <a:endParaRPr lang="zh-CN" altLang="en-US" dirty="0"/>
          </a:p>
          <a:p>
            <a:pPr lvl="1"/>
            <a:r>
              <a:rPr lang="zh-CN" altLang="en-US" dirty="0" smtClean="0"/>
              <a:t>修改配置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/>
              <a:t>$ make ARCH=arm </a:t>
            </a:r>
            <a:r>
              <a:rPr lang="en-US" altLang="zh-CN" dirty="0" err="1" smtClean="0"/>
              <a:t>menuconfig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/>
              <a:t>General setup  ---&gt;</a:t>
            </a:r>
          </a:p>
          <a:p>
            <a:pPr marL="457200" lvl="1" indent="0">
              <a:buNone/>
            </a:pPr>
            <a:r>
              <a:rPr lang="en-US" altLang="zh-CN" dirty="0"/>
              <a:t>	(arm-none-</a:t>
            </a:r>
            <a:r>
              <a:rPr lang="en-US" altLang="zh-CN" dirty="0" err="1"/>
              <a:t>linux</a:t>
            </a:r>
            <a:r>
              <a:rPr lang="en-US" altLang="zh-CN" dirty="0"/>
              <a:t>-</a:t>
            </a:r>
            <a:r>
              <a:rPr lang="en-US" altLang="zh-CN" dirty="0" err="1"/>
              <a:t>gnueabi</a:t>
            </a:r>
            <a:r>
              <a:rPr lang="en-US" altLang="zh-CN" dirty="0"/>
              <a:t>-) Cross-compiler tool prefix</a:t>
            </a:r>
          </a:p>
          <a:p>
            <a:pPr lvl="1"/>
            <a:r>
              <a:rPr lang="zh-CN" altLang="en-US" dirty="0" smtClean="0"/>
              <a:t>编译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/>
              <a:t>$ make ARCH=arm </a:t>
            </a:r>
            <a:r>
              <a:rPr lang="en-US" altLang="zh-CN" dirty="0" err="1"/>
              <a:t>uImage</a:t>
            </a:r>
            <a:r>
              <a:rPr lang="en-US" altLang="zh-CN" dirty="0"/>
              <a:t> -j2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/>
              <a:t>$ </a:t>
            </a:r>
            <a:r>
              <a:rPr lang="en-US" altLang="zh-CN" dirty="0" smtClean="0"/>
              <a:t>make ARCH=arm </a:t>
            </a:r>
            <a:r>
              <a:rPr lang="en-US" altLang="zh-CN" dirty="0" err="1" smtClean="0"/>
              <a:t>dtbs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测试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zh-CN" altLang="en-US" dirty="0" smtClean="0"/>
              <a:t>将</a:t>
            </a:r>
            <a:r>
              <a:rPr lang="en-US" altLang="zh-CN" dirty="0" err="1" smtClean="0"/>
              <a:t>uImage</a:t>
            </a:r>
            <a:r>
              <a:rPr lang="zh-CN" altLang="en-US" dirty="0" smtClean="0"/>
              <a:t>和设备树下载到开发板的内存中，使用</a:t>
            </a:r>
            <a:r>
              <a:rPr lang="en-US" altLang="zh-CN" dirty="0" err="1" smtClean="0"/>
              <a:t>bootm</a:t>
            </a:r>
            <a:r>
              <a:rPr lang="zh-CN" altLang="en-US" dirty="0" smtClean="0"/>
              <a:t>命令启动内核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en-US" dirty="0"/>
              <a:t>内</a:t>
            </a:r>
            <a:r>
              <a:rPr lang="zh-CN" altLang="en-US" dirty="0" smtClean="0"/>
              <a:t>核移植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90765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网卡移植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添加设备节点，参考：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/>
              <a:t>原理图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Documentation/</a:t>
            </a:r>
            <a:r>
              <a:rPr lang="en-US" altLang="zh-CN" dirty="0" err="1" smtClean="0"/>
              <a:t>devicetree</a:t>
            </a:r>
            <a:r>
              <a:rPr lang="en-US" altLang="zh-CN" dirty="0" smtClean="0"/>
              <a:t>/bindings/net/davicom-dm9000.txt</a:t>
            </a:r>
          </a:p>
          <a:p>
            <a:pPr marL="457200" lvl="1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Documentation/</a:t>
            </a:r>
            <a:r>
              <a:rPr lang="en-US" altLang="zh-CN" dirty="0" err="1" smtClean="0"/>
              <a:t>devicetree</a:t>
            </a:r>
            <a:r>
              <a:rPr lang="en-US" altLang="zh-CN" dirty="0" smtClean="0"/>
              <a:t>/bindings/interrupt-controller/interrupts.txt</a:t>
            </a:r>
          </a:p>
          <a:p>
            <a:pPr marL="457200" lvl="1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en-US" altLang="zh-CN" dirty="0"/>
              <a:t>Documentation/</a:t>
            </a:r>
            <a:r>
              <a:rPr lang="en-US" altLang="zh-CN" dirty="0" err="1"/>
              <a:t>devicetree</a:t>
            </a:r>
            <a:r>
              <a:rPr lang="en-US" altLang="zh-CN" dirty="0"/>
              <a:t>/bindings/arm/gic.txt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 err="1"/>
              <a:t>reg</a:t>
            </a:r>
            <a:r>
              <a:rPr lang="en-US" altLang="zh-CN" dirty="0"/>
              <a:t> = &lt;0x5000000 0x2 0x5000004 0x2&gt;;</a:t>
            </a:r>
          </a:p>
          <a:p>
            <a:pPr marL="457200" lvl="1" indent="0">
              <a:buNone/>
            </a:pPr>
            <a:r>
              <a:rPr lang="en-US" altLang="zh-CN" dirty="0" smtClean="0"/>
              <a:t>interrupt-parent </a:t>
            </a:r>
            <a:r>
              <a:rPr lang="en-US" altLang="zh-CN" dirty="0"/>
              <a:t>= &lt;&amp;gpx0&gt;;</a:t>
            </a:r>
          </a:p>
          <a:p>
            <a:pPr marL="457200" lvl="1" indent="0">
              <a:buNone/>
            </a:pPr>
            <a:r>
              <a:rPr lang="en-US" altLang="zh-CN" dirty="0" smtClean="0"/>
              <a:t>interrupts </a:t>
            </a:r>
            <a:r>
              <a:rPr lang="en-US" altLang="zh-CN" dirty="0"/>
              <a:t>= &lt;6 4&gt;; </a:t>
            </a:r>
          </a:p>
          <a:p>
            <a:pPr marL="457200" lvl="1" indent="0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 altLang="en-US" dirty="0" smtClean="0"/>
              <a:t>网卡驱动移植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5465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r>
              <a:rPr lang="zh-CN" altLang="en-US" dirty="0" smtClean="0"/>
              <a:t>添加驱动配置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sz="1200" dirty="0"/>
              <a:t>Device Drivers  ---&gt;</a:t>
            </a:r>
          </a:p>
          <a:p>
            <a:pPr marL="457200" lvl="1" indent="0">
              <a:buNone/>
            </a:pPr>
            <a:r>
              <a:rPr lang="en-US" altLang="zh-CN" sz="1200" dirty="0"/>
              <a:t>	[*] Network device support  ---&gt;</a:t>
            </a:r>
          </a:p>
          <a:p>
            <a:pPr marL="457200" lvl="1" indent="0">
              <a:buNone/>
            </a:pPr>
            <a:r>
              <a:rPr lang="en-US" altLang="zh-CN" sz="1200" dirty="0"/>
              <a:t>		[*]   Ethernet driver support  ---&gt;</a:t>
            </a:r>
          </a:p>
          <a:p>
            <a:pPr marL="457200" lvl="1" indent="0">
              <a:buNone/>
            </a:pPr>
            <a:r>
              <a:rPr lang="en-US" altLang="zh-CN" sz="1200" dirty="0"/>
              <a:t>			&lt;*&gt;   DM9000 support</a:t>
            </a:r>
          </a:p>
          <a:p>
            <a:pPr marL="457200" lvl="1" indent="0">
              <a:buNone/>
            </a:pPr>
            <a:r>
              <a:rPr lang="en-US" altLang="zh-CN" sz="1200" dirty="0"/>
              <a:t>			[ ]     </a:t>
            </a:r>
            <a:r>
              <a:rPr lang="en-US" altLang="zh-CN" dirty="0"/>
              <a:t>Force simple NSR based PHY polling (NEW)</a:t>
            </a:r>
          </a:p>
          <a:p>
            <a:pPr lvl="1"/>
            <a:r>
              <a:rPr lang="zh-CN" altLang="en-US" dirty="0"/>
              <a:t>添加</a:t>
            </a:r>
            <a:r>
              <a:rPr lang="zh-CN" altLang="en-US" dirty="0" smtClean="0"/>
              <a:t>网络配置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sz="1200" dirty="0"/>
              <a:t>[*] Networking support  ---&gt;</a:t>
            </a:r>
          </a:p>
          <a:p>
            <a:pPr marL="457200" lvl="1" indent="0">
              <a:buNone/>
            </a:pPr>
            <a:r>
              <a:rPr lang="en-US" altLang="zh-CN" sz="1200" dirty="0"/>
              <a:t>	Networking options  ---&gt;</a:t>
            </a:r>
          </a:p>
          <a:p>
            <a:pPr marL="457200" lvl="1" indent="0">
              <a:buNone/>
            </a:pPr>
            <a:r>
              <a:rPr lang="en-US" altLang="zh-CN" sz="1200" dirty="0"/>
              <a:t>		&lt;*&gt; Packet socket</a:t>
            </a:r>
          </a:p>
          <a:p>
            <a:pPr marL="457200" lvl="1" indent="0">
              <a:buNone/>
            </a:pPr>
            <a:r>
              <a:rPr lang="en-US" altLang="zh-CN" sz="1200" dirty="0"/>
              <a:t>		&lt;*&gt; Unix domain sockets</a:t>
            </a:r>
          </a:p>
          <a:p>
            <a:pPr marL="457200" lvl="1" indent="0">
              <a:buNone/>
            </a:pPr>
            <a:r>
              <a:rPr lang="en-US" altLang="zh-CN" sz="1200" dirty="0"/>
              <a:t>		&lt;*&gt; PF_KEY sockets</a:t>
            </a:r>
          </a:p>
          <a:p>
            <a:pPr marL="457200" lvl="1" indent="0">
              <a:buNone/>
            </a:pPr>
            <a:r>
              <a:rPr lang="en-US" altLang="zh-CN" sz="1200" dirty="0"/>
              <a:t>		[*] TCP/IP networking</a:t>
            </a:r>
          </a:p>
          <a:p>
            <a:pPr marL="457200" lvl="1" indent="0">
              <a:buNone/>
            </a:pPr>
            <a:r>
              <a:rPr lang="en-US" altLang="zh-CN" sz="1200" dirty="0"/>
              <a:t>		[*]   IP: kernel level </a:t>
            </a:r>
            <a:r>
              <a:rPr lang="en-US" altLang="zh-CN" sz="1200" dirty="0" err="1"/>
              <a:t>autoconfiguration</a:t>
            </a:r>
            <a:endParaRPr lang="en-US" altLang="zh-CN" sz="1200" dirty="0"/>
          </a:p>
          <a:p>
            <a:pPr marL="457200" lvl="1" indent="0">
              <a:buNone/>
            </a:pP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 altLang="en-US" dirty="0"/>
              <a:t>网卡驱动移植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02769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r>
              <a:rPr lang="zh-CN" altLang="en-US" dirty="0" smtClean="0"/>
              <a:t>添加网络文件系统配置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sz="1200" dirty="0"/>
              <a:t>File systems  ---&gt;</a:t>
            </a:r>
          </a:p>
          <a:p>
            <a:pPr marL="457200" lvl="1" indent="0">
              <a:buNone/>
            </a:pPr>
            <a:r>
              <a:rPr lang="en-US" altLang="zh-CN" sz="1200" dirty="0"/>
              <a:t>	[*] Network File Systems  ---&gt;</a:t>
            </a:r>
          </a:p>
          <a:p>
            <a:pPr marL="457200" lvl="1" indent="0">
              <a:buNone/>
            </a:pPr>
            <a:r>
              <a:rPr lang="en-US" altLang="zh-CN" sz="1200" dirty="0"/>
              <a:t>		&lt;*&gt;   NFS client support</a:t>
            </a:r>
          </a:p>
          <a:p>
            <a:pPr marL="457200" lvl="1" indent="0">
              <a:buNone/>
            </a:pPr>
            <a:r>
              <a:rPr lang="en-US" altLang="zh-CN" sz="1200" dirty="0"/>
              <a:t>		&lt;*&gt;     NFS client support for NFS version 2 (NEW)</a:t>
            </a:r>
          </a:p>
          <a:p>
            <a:pPr marL="457200" lvl="1" indent="0">
              <a:buNone/>
            </a:pPr>
            <a:r>
              <a:rPr lang="en-US" altLang="zh-CN" sz="1200" dirty="0"/>
              <a:t>		&lt;*&gt;     NFS client support for NFS version 3 (NEW)</a:t>
            </a:r>
          </a:p>
          <a:p>
            <a:pPr marL="457200" lvl="1" indent="0">
              <a:buNone/>
            </a:pPr>
            <a:r>
              <a:rPr lang="en-US" altLang="zh-CN" sz="1200" dirty="0"/>
              <a:t>		[*]   Root file system on </a:t>
            </a:r>
            <a:r>
              <a:rPr lang="en-US" altLang="zh-CN" sz="1200" dirty="0" smtClean="0"/>
              <a:t>NFS</a:t>
            </a:r>
          </a:p>
          <a:p>
            <a:pPr lvl="1"/>
            <a:r>
              <a:rPr lang="zh-CN" altLang="en-US" dirty="0"/>
              <a:t>时钟相关代码</a:t>
            </a:r>
            <a:r>
              <a:rPr lang="zh-CN" altLang="en-US" dirty="0" smtClean="0"/>
              <a:t>修改</a:t>
            </a:r>
            <a:endParaRPr lang="en-US" altLang="zh-CN" dirty="0" smtClean="0"/>
          </a:p>
          <a:p>
            <a:pPr marL="495619" lvl="2" indent="0">
              <a:buNone/>
            </a:pPr>
            <a:r>
              <a:rPr lang="zh-CN" altLang="en-US" dirty="0" smtClean="0"/>
              <a:t>参考</a:t>
            </a:r>
            <a:r>
              <a:rPr lang="en-US" altLang="zh-CN" dirty="0" smtClean="0"/>
              <a:t>Documentation/clk.txt</a:t>
            </a:r>
            <a:r>
              <a:rPr lang="zh-CN" altLang="en-US" dirty="0" smtClean="0"/>
              <a:t>：</a:t>
            </a:r>
            <a:r>
              <a:rPr lang="en-US" altLang="zh-CN" dirty="0"/>
              <a:t>Part 6 - Disabling clock gating of unused </a:t>
            </a:r>
            <a:r>
              <a:rPr lang="en-US" altLang="zh-CN" dirty="0" smtClean="0"/>
              <a:t>clocks</a:t>
            </a:r>
            <a:r>
              <a:rPr lang="zh-CN" altLang="en-US" dirty="0" smtClean="0"/>
              <a:t>，可以通过</a:t>
            </a:r>
            <a:r>
              <a:rPr lang="en-US" altLang="zh-CN" dirty="0" err="1" smtClean="0"/>
              <a:t>bootargs</a:t>
            </a:r>
            <a:r>
              <a:rPr lang="zh-CN" altLang="en-US" dirty="0" smtClean="0"/>
              <a:t>进行参数传递，也可以直接修改代码。</a:t>
            </a:r>
            <a:endParaRPr lang="en-US" altLang="zh-CN" dirty="0" smtClean="0"/>
          </a:p>
          <a:p>
            <a:pPr marL="495619" lvl="2" indent="0">
              <a:buNone/>
            </a:pPr>
            <a:r>
              <a:rPr lang="en-US" altLang="zh-CN" dirty="0" smtClean="0"/>
              <a:t>drivers/</a:t>
            </a:r>
            <a:r>
              <a:rPr lang="en-US" altLang="zh-CN" dirty="0" err="1" smtClean="0"/>
              <a:t>clk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clk.c</a:t>
            </a:r>
            <a:r>
              <a:rPr lang="zh-CN" altLang="en-US" dirty="0" smtClean="0"/>
              <a:t>：</a:t>
            </a:r>
            <a:r>
              <a:rPr lang="en-US" altLang="zh-CN" dirty="0" smtClean="0"/>
              <a:t>529</a:t>
            </a:r>
            <a:r>
              <a:rPr lang="zh-CN" altLang="en-US" dirty="0" smtClean="0"/>
              <a:t>：</a:t>
            </a:r>
            <a:r>
              <a:rPr lang="en-US" altLang="zh-CN" dirty="0"/>
              <a:t>static bool </a:t>
            </a:r>
            <a:r>
              <a:rPr lang="en-US" altLang="zh-CN" dirty="0" err="1"/>
              <a:t>clk_ignore_unused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= true</a:t>
            </a:r>
            <a:r>
              <a:rPr lang="en-US" altLang="zh-CN" dirty="0" smtClean="0"/>
              <a:t>;</a:t>
            </a:r>
          </a:p>
          <a:p>
            <a:pPr lvl="1"/>
            <a:r>
              <a:rPr lang="zh-CN" altLang="en-US" dirty="0" smtClean="0"/>
              <a:t>重新编译并测试</a:t>
            </a:r>
            <a:endParaRPr lang="en-US" altLang="zh-CN" dirty="0"/>
          </a:p>
          <a:p>
            <a:pPr marL="495619" lvl="2" indent="0">
              <a:buNone/>
            </a:pPr>
            <a:endParaRPr lang="en-US" altLang="zh-CN" dirty="0"/>
          </a:p>
          <a:p>
            <a:pPr marL="495619" lvl="2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sz="1200" dirty="0"/>
          </a:p>
          <a:p>
            <a:pPr marL="457200" lvl="1" indent="0">
              <a:buNone/>
            </a:pP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 altLang="en-US" dirty="0"/>
              <a:t>网卡驱动移植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2692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 smtClean="0"/>
              <a:t>SD/</a:t>
            </a:r>
            <a:r>
              <a:rPr lang="en-US" altLang="zh-CN" dirty="0" err="1" smtClean="0"/>
              <a:t>eMMC</a:t>
            </a:r>
            <a:r>
              <a:rPr lang="zh-CN" altLang="en-US" dirty="0" smtClean="0"/>
              <a:t>驱动移植</a:t>
            </a:r>
            <a:endParaRPr lang="zh-CN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41790"/>
            <a:ext cx="6565190" cy="343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818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smtClean="0"/>
              <a:t>SD</a:t>
            </a:r>
            <a:r>
              <a:rPr lang="zh-CN" altLang="en-US" dirty="0" smtClean="0"/>
              <a:t>卡主机控制器节点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sdhci@12530000 {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		</a:t>
            </a:r>
            <a:r>
              <a:rPr lang="en-US" altLang="zh-CN" dirty="0" smtClean="0"/>
              <a:t>bus-width </a:t>
            </a:r>
            <a:r>
              <a:rPr lang="en-US" altLang="zh-CN" dirty="0"/>
              <a:t>= &lt;4&gt;;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		pinctrl-0 = &lt;&amp;sd2_clk &amp;sd2_cmd &amp;sd2_bus4&gt;;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		</a:t>
            </a:r>
            <a:r>
              <a:rPr lang="en-US" altLang="zh-CN" dirty="0" err="1"/>
              <a:t>pinctrl</a:t>
            </a:r>
            <a:r>
              <a:rPr lang="en-US" altLang="zh-CN" dirty="0"/>
              <a:t>-names = "default";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		cd-</a:t>
            </a:r>
            <a:r>
              <a:rPr lang="en-US" altLang="zh-CN" dirty="0" err="1"/>
              <a:t>gpios</a:t>
            </a:r>
            <a:r>
              <a:rPr lang="en-US" altLang="zh-CN" dirty="0"/>
              <a:t> = &lt;&amp;gpx0 7 0&gt;;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		cd-inverted =  &lt;0&gt;;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		status = "okay";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	};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SD/</a:t>
            </a:r>
            <a:r>
              <a:rPr lang="en-US" altLang="zh-CN" dirty="0" err="1"/>
              <a:t>eMMC</a:t>
            </a:r>
            <a:r>
              <a:rPr lang="zh-CN" altLang="en-US" dirty="0"/>
              <a:t>驱动移植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1454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驱动</a:t>
            </a:r>
            <a:r>
              <a:rPr lang="zh-CN" altLang="zh-CN" dirty="0" smtClean="0"/>
              <a:t>配置选项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Device Drivers  ---&gt;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	&lt;*&gt; MMC/SD/SDIO card support  ---&gt;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		&lt;*&gt;   Secure Digital Host Controller Interface support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		&lt;*&gt;   SDHCI support on Samsung S3C </a:t>
            </a:r>
            <a:r>
              <a:rPr lang="en-US" altLang="zh-CN" dirty="0" err="1"/>
              <a:t>SoC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		</a:t>
            </a:r>
            <a:endParaRPr lang="zh-CN" alt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SD/</a:t>
            </a:r>
            <a:r>
              <a:rPr lang="en-US" altLang="zh-CN" dirty="0" err="1"/>
              <a:t>eMMC</a:t>
            </a:r>
            <a:r>
              <a:rPr lang="zh-CN" altLang="en-US" dirty="0"/>
              <a:t>驱动</a:t>
            </a:r>
            <a:r>
              <a:rPr lang="zh-CN" altLang="en-US" dirty="0" smtClean="0"/>
              <a:t>移植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906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文件系统选项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sz="1400" dirty="0"/>
              <a:t>File systems  ---&gt;</a:t>
            </a:r>
            <a:endParaRPr lang="zh-CN" altLang="zh-CN" sz="1400" dirty="0"/>
          </a:p>
          <a:p>
            <a:pPr marL="0" indent="0">
              <a:buNone/>
            </a:pPr>
            <a:r>
              <a:rPr lang="en-US" altLang="zh-CN" sz="1400" dirty="0"/>
              <a:t>	DOS/FAT/NT Filesystems  ---&gt;</a:t>
            </a:r>
            <a:endParaRPr lang="zh-CN" altLang="zh-CN" sz="1400" dirty="0"/>
          </a:p>
          <a:p>
            <a:pPr marL="0" indent="0">
              <a:buNone/>
            </a:pPr>
            <a:r>
              <a:rPr lang="en-US" altLang="zh-CN" sz="1400" dirty="0"/>
              <a:t>		&lt;*&gt; MSDOS fs support</a:t>
            </a:r>
            <a:endParaRPr lang="zh-CN" altLang="zh-CN" sz="1400" dirty="0"/>
          </a:p>
          <a:p>
            <a:pPr marL="0" indent="0">
              <a:buNone/>
            </a:pPr>
            <a:r>
              <a:rPr lang="en-US" altLang="zh-CN" sz="1400" dirty="0"/>
              <a:t>		&lt;*&gt; VFAT (Windows-95) fs support</a:t>
            </a:r>
            <a:endParaRPr lang="zh-CN" altLang="zh-CN" sz="1400" dirty="0"/>
          </a:p>
          <a:p>
            <a:pPr marL="0" indent="0">
              <a:buNone/>
            </a:pPr>
            <a:r>
              <a:rPr lang="en-US" altLang="zh-CN" sz="1400" dirty="0"/>
              <a:t>		(iso8859-1) Default </a:t>
            </a:r>
            <a:r>
              <a:rPr lang="en-US" altLang="zh-CN" sz="1400" dirty="0" err="1"/>
              <a:t>iocharset</a:t>
            </a:r>
            <a:r>
              <a:rPr lang="en-US" altLang="zh-CN" sz="1400" dirty="0"/>
              <a:t> for FAT</a:t>
            </a:r>
            <a:endParaRPr lang="zh-CN" altLang="zh-CN" sz="1400" dirty="0"/>
          </a:p>
          <a:p>
            <a:pPr marL="0" indent="0">
              <a:buNone/>
            </a:pPr>
            <a:r>
              <a:rPr lang="en-US" altLang="zh-CN" sz="1400" dirty="0"/>
              <a:t>		-*- Native language support  ---&gt;</a:t>
            </a:r>
            <a:endParaRPr lang="zh-CN" altLang="zh-CN" sz="1400" dirty="0"/>
          </a:p>
          <a:p>
            <a:pPr marL="0" indent="0">
              <a:buNone/>
            </a:pPr>
            <a:r>
              <a:rPr lang="en-US" altLang="zh-CN" sz="1400" dirty="0"/>
              <a:t>			&lt;*&gt;   </a:t>
            </a:r>
            <a:r>
              <a:rPr lang="en-US" altLang="zh-CN" sz="1400" dirty="0" err="1"/>
              <a:t>Codepage</a:t>
            </a:r>
            <a:r>
              <a:rPr lang="en-US" altLang="zh-CN" sz="1400" dirty="0"/>
              <a:t> 437 (United States, Canada)</a:t>
            </a:r>
            <a:endParaRPr lang="zh-CN" altLang="zh-CN" sz="1400" dirty="0"/>
          </a:p>
          <a:p>
            <a:pPr marL="0" indent="0">
              <a:buNone/>
            </a:pPr>
            <a:r>
              <a:rPr lang="en-US" altLang="zh-CN" sz="1400" dirty="0"/>
              <a:t>			&lt;*&gt;   Simplified Chinese charset (CP936, GB2312)</a:t>
            </a:r>
            <a:endParaRPr lang="zh-CN" altLang="zh-CN" sz="1400" dirty="0"/>
          </a:p>
          <a:p>
            <a:pPr marL="0" indent="0">
              <a:buNone/>
            </a:pPr>
            <a:r>
              <a:rPr lang="en-US" altLang="zh-CN" sz="1400" dirty="0"/>
              <a:t>			&lt;*&gt;   ASCII (United States)</a:t>
            </a:r>
            <a:endParaRPr lang="zh-CN" altLang="zh-CN" sz="1400" dirty="0"/>
          </a:p>
          <a:p>
            <a:pPr marL="0" indent="0">
              <a:buNone/>
            </a:pPr>
            <a:r>
              <a:rPr lang="en-US" altLang="zh-CN" sz="1400" dirty="0"/>
              <a:t>			&lt;*&gt;   NLS ISO 8859-1  (Latin 1; Western European Languages)</a:t>
            </a:r>
            <a:endParaRPr lang="zh-CN" altLang="zh-CN" sz="1400" dirty="0"/>
          </a:p>
          <a:p>
            <a:pPr marL="0" indent="0">
              <a:buNone/>
            </a:pPr>
            <a:r>
              <a:rPr lang="en-US" altLang="zh-CN" sz="1400" dirty="0"/>
              <a:t>			&lt;*&gt;   NLS UTF-8</a:t>
            </a:r>
            <a:endParaRPr lang="zh-CN" altLang="en-US" sz="1400" dirty="0"/>
          </a:p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SD/</a:t>
            </a:r>
            <a:r>
              <a:rPr lang="en-US" altLang="zh-CN" dirty="0" err="1"/>
              <a:t>eMMC</a:t>
            </a:r>
            <a:r>
              <a:rPr lang="zh-CN" altLang="en-US" dirty="0"/>
              <a:t>驱动</a:t>
            </a:r>
            <a:r>
              <a:rPr lang="zh-CN" altLang="en-US" dirty="0" smtClean="0"/>
              <a:t>移植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0937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 smtClean="0"/>
              <a:t>USB</a:t>
            </a:r>
            <a:r>
              <a:rPr lang="zh-CN" altLang="en-US" dirty="0" smtClean="0"/>
              <a:t>主机控制器驱动移植</a:t>
            </a:r>
            <a:endParaRPr lang="zh-CN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059582"/>
            <a:ext cx="5723376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80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USB</a:t>
            </a:r>
            <a:r>
              <a:rPr lang="zh-CN" altLang="en-US" dirty="0"/>
              <a:t>主机控制器驱动</a:t>
            </a:r>
            <a:r>
              <a:rPr lang="zh-CN" altLang="en-US" dirty="0" smtClean="0"/>
              <a:t>移植</a:t>
            </a:r>
            <a:endParaRPr lang="zh-CN" alt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23678"/>
            <a:ext cx="6919699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8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55600" lvl="1" indent="-355600">
              <a:lnSpc>
                <a:spcPct val="150000"/>
              </a:lnSpc>
              <a:spcBef>
                <a:spcPts val="275"/>
              </a:spcBef>
              <a:spcAft>
                <a:spcPts val="275"/>
              </a:spcAft>
              <a:buFont typeface="宋体" pitchFamily="2" charset="-122"/>
              <a:buChar char="•"/>
            </a:pPr>
            <a:r>
              <a:rPr lang="en-US" altLang="zh-CN" sz="2000" dirty="0"/>
              <a:t>Linux</a:t>
            </a:r>
            <a:r>
              <a:rPr lang="zh-CN" altLang="en-US" sz="2000" dirty="0"/>
              <a:t>内</a:t>
            </a:r>
            <a:r>
              <a:rPr lang="zh-CN" altLang="en-US" sz="2000" dirty="0" smtClean="0"/>
              <a:t>核移植</a:t>
            </a:r>
            <a:endParaRPr lang="en-US" altLang="zh-CN" sz="2000" dirty="0" smtClean="0"/>
          </a:p>
          <a:p>
            <a:pPr marL="355600" lvl="1" indent="-355600">
              <a:lnSpc>
                <a:spcPct val="150000"/>
              </a:lnSpc>
              <a:spcBef>
                <a:spcPts val="275"/>
              </a:spcBef>
              <a:spcAft>
                <a:spcPts val="275"/>
              </a:spcAft>
              <a:buFont typeface="宋体" pitchFamily="2" charset="-122"/>
              <a:buChar char="•"/>
            </a:pPr>
            <a:r>
              <a:rPr lang="zh-CN" altLang="en-US" sz="2000" dirty="0" smtClean="0"/>
              <a:t>网卡驱动移植</a:t>
            </a:r>
            <a:endParaRPr lang="en-US" altLang="zh-CN" sz="2000" dirty="0" smtClean="0"/>
          </a:p>
          <a:p>
            <a:pPr marL="355600" lvl="1" indent="-355600">
              <a:lnSpc>
                <a:spcPct val="150000"/>
              </a:lnSpc>
              <a:spcBef>
                <a:spcPts val="275"/>
              </a:spcBef>
              <a:spcAft>
                <a:spcPts val="275"/>
              </a:spcAft>
              <a:buFont typeface="宋体" pitchFamily="2" charset="-122"/>
              <a:buChar char="•"/>
            </a:pPr>
            <a:r>
              <a:rPr lang="en-US" altLang="zh-CN" sz="2000" dirty="0" smtClean="0"/>
              <a:t>SD/</a:t>
            </a:r>
            <a:r>
              <a:rPr lang="en-US" altLang="zh-CN" sz="2000" dirty="0" err="1" smtClean="0"/>
              <a:t>eMMC</a:t>
            </a:r>
            <a:r>
              <a:rPr lang="zh-CN" altLang="en-US" sz="2000" dirty="0" smtClean="0"/>
              <a:t>驱动移植</a:t>
            </a:r>
            <a:endParaRPr lang="en-US" altLang="zh-CN" sz="2000" dirty="0" smtClean="0"/>
          </a:p>
          <a:p>
            <a:pPr marL="301150" lvl="2" indent="-355600">
              <a:lnSpc>
                <a:spcPct val="150000"/>
              </a:lnSpc>
              <a:spcBef>
                <a:spcPts val="275"/>
              </a:spcBef>
              <a:spcAft>
                <a:spcPts val="275"/>
              </a:spcAft>
              <a:buFont typeface="宋体" pitchFamily="2" charset="-122"/>
              <a:buChar char="•"/>
            </a:pPr>
            <a:r>
              <a:rPr lang="en-US" altLang="zh-CN" sz="2000" dirty="0" smtClean="0"/>
              <a:t>USB</a:t>
            </a:r>
            <a:r>
              <a:rPr lang="zh-CN" altLang="en-US" sz="2000" smtClean="0"/>
              <a:t>主机控制器驱动移植</a:t>
            </a:r>
            <a:endParaRPr lang="zh-CN" altLang="en-US" sz="2000" dirty="0"/>
          </a:p>
          <a:p>
            <a:pPr marL="355600" lvl="1" indent="-355600">
              <a:lnSpc>
                <a:spcPct val="150000"/>
              </a:lnSpc>
              <a:spcBef>
                <a:spcPts val="275"/>
              </a:spcBef>
              <a:spcAft>
                <a:spcPts val="275"/>
              </a:spcAft>
              <a:buFont typeface="宋体" pitchFamily="2" charset="-122"/>
              <a:buChar char="•"/>
            </a:pPr>
            <a:endParaRPr lang="zh-CN" altLang="en-US" sz="2000" dirty="0" smtClean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内容提要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sz="1200" dirty="0" err="1"/>
              <a:t>usbphy</a:t>
            </a:r>
            <a:r>
              <a:rPr lang="en-US" altLang="zh-CN" sz="1200" dirty="0"/>
              <a:t>: usbphy@125B0000 {</a:t>
            </a:r>
          </a:p>
          <a:p>
            <a:pPr marL="0" indent="0">
              <a:buNone/>
            </a:pPr>
            <a:r>
              <a:rPr lang="en-US" altLang="zh-CN" sz="1200" dirty="0"/>
              <a:t>                #address-cells = &lt;1&gt;;</a:t>
            </a:r>
          </a:p>
          <a:p>
            <a:pPr marL="0" indent="0">
              <a:buNone/>
            </a:pPr>
            <a:r>
              <a:rPr lang="en-US" altLang="zh-CN" sz="1200" dirty="0"/>
              <a:t>                #size-cells = &lt;1&gt;;</a:t>
            </a:r>
          </a:p>
          <a:p>
            <a:pPr marL="0" indent="0">
              <a:buNone/>
            </a:pPr>
            <a:r>
              <a:rPr lang="en-US" altLang="zh-CN" sz="1200" dirty="0"/>
              <a:t>                compatible = "samsung,exynos4x12-usb2phy";</a:t>
            </a:r>
          </a:p>
          <a:p>
            <a:pPr marL="0" indent="0">
              <a:buNone/>
            </a:pPr>
            <a:r>
              <a:rPr lang="en-US" altLang="zh-CN" sz="1200" dirty="0"/>
              <a:t>                </a:t>
            </a:r>
            <a:r>
              <a:rPr lang="en-US" altLang="zh-CN" sz="1200" dirty="0" err="1"/>
              <a:t>reg</a:t>
            </a:r>
            <a:r>
              <a:rPr lang="en-US" altLang="zh-CN" sz="1200" dirty="0"/>
              <a:t> = &lt;0x125B0000 0x100&gt;;</a:t>
            </a:r>
          </a:p>
          <a:p>
            <a:pPr marL="0" indent="0">
              <a:buNone/>
            </a:pPr>
            <a:r>
              <a:rPr lang="en-US" altLang="zh-CN" sz="1200" dirty="0"/>
              <a:t>                ranges;</a:t>
            </a:r>
          </a:p>
          <a:p>
            <a:pPr marL="0" indent="0">
              <a:buNone/>
            </a:pP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/>
              <a:t>                clocks = &lt;&amp;clock 2&gt;, &lt;&amp;clock 305&gt;;</a:t>
            </a:r>
          </a:p>
          <a:p>
            <a:pPr marL="0" indent="0">
              <a:buNone/>
            </a:pPr>
            <a:r>
              <a:rPr lang="en-US" altLang="zh-CN" sz="1200" dirty="0"/>
              <a:t>                clock-names = "</a:t>
            </a:r>
            <a:r>
              <a:rPr lang="en-US" altLang="zh-CN" sz="1200" dirty="0" err="1"/>
              <a:t>xusbxti</a:t>
            </a:r>
            <a:r>
              <a:rPr lang="en-US" altLang="zh-CN" sz="1200" dirty="0"/>
              <a:t>", "</a:t>
            </a:r>
            <a:r>
              <a:rPr lang="en-US" altLang="zh-CN" sz="1200" dirty="0" err="1"/>
              <a:t>otg</a:t>
            </a:r>
            <a:r>
              <a:rPr lang="en-US" altLang="zh-CN" sz="1200" dirty="0"/>
              <a:t>";</a:t>
            </a:r>
          </a:p>
          <a:p>
            <a:pPr marL="0" indent="0">
              <a:buNone/>
            </a:pPr>
            <a:r>
              <a:rPr lang="en-US" altLang="zh-CN" sz="1200" dirty="0"/>
              <a:t>                status = "okay";</a:t>
            </a:r>
          </a:p>
          <a:p>
            <a:pPr marL="0" indent="0">
              <a:buNone/>
            </a:pP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/>
              <a:t>                </a:t>
            </a:r>
            <a:r>
              <a:rPr lang="en-US" altLang="zh-CN" sz="1200" dirty="0" err="1"/>
              <a:t>usbphy</a:t>
            </a:r>
            <a:r>
              <a:rPr lang="en-US" altLang="zh-CN" sz="1200" dirty="0"/>
              <a:t>-sys {</a:t>
            </a:r>
          </a:p>
          <a:p>
            <a:pPr marL="0" indent="0">
              <a:buNone/>
            </a:pPr>
            <a:r>
              <a:rPr lang="en-US" altLang="zh-CN" sz="1200" dirty="0"/>
              <a:t>                        </a:t>
            </a:r>
            <a:r>
              <a:rPr lang="en-US" altLang="zh-CN" sz="1200" dirty="0" err="1"/>
              <a:t>reg</a:t>
            </a:r>
            <a:r>
              <a:rPr lang="en-US" altLang="zh-CN" sz="1200" dirty="0"/>
              <a:t> = &lt;0x10020704 0x8&gt;;</a:t>
            </a:r>
          </a:p>
          <a:p>
            <a:pPr marL="0" indent="0">
              <a:buNone/>
            </a:pPr>
            <a:r>
              <a:rPr lang="en-US" altLang="zh-CN" sz="1200" dirty="0"/>
              <a:t>                };  </a:t>
            </a:r>
          </a:p>
          <a:p>
            <a:pPr marL="0" indent="0">
              <a:buNone/>
            </a:pPr>
            <a:r>
              <a:rPr lang="en-US" altLang="zh-CN" sz="1200" dirty="0"/>
              <a:t>        };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USB</a:t>
            </a:r>
            <a:r>
              <a:rPr lang="zh-CN" altLang="en-US" dirty="0"/>
              <a:t>主机控制器驱动</a:t>
            </a:r>
            <a:r>
              <a:rPr lang="zh-CN" altLang="en-US" dirty="0" smtClean="0"/>
              <a:t>移植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833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sz="1400" dirty="0"/>
              <a:t>ehci@12580000 {</a:t>
            </a:r>
          </a:p>
          <a:p>
            <a:pPr marL="0" indent="0">
              <a:buNone/>
            </a:pPr>
            <a:r>
              <a:rPr lang="en-US" altLang="zh-CN" sz="1400" dirty="0"/>
              <a:t>                </a:t>
            </a:r>
            <a:r>
              <a:rPr lang="en-US" altLang="zh-CN" sz="1400" dirty="0" err="1"/>
              <a:t>usbphy</a:t>
            </a:r>
            <a:r>
              <a:rPr lang="en-US" altLang="zh-CN" sz="1400" dirty="0"/>
              <a:t> = &lt;&amp;</a:t>
            </a:r>
            <a:r>
              <a:rPr lang="en-US" altLang="zh-CN" sz="1400" dirty="0" err="1"/>
              <a:t>usbphy</a:t>
            </a:r>
            <a:r>
              <a:rPr lang="en-US" altLang="zh-CN" sz="1400" dirty="0"/>
              <a:t>&gt;;</a:t>
            </a:r>
          </a:p>
          <a:p>
            <a:pPr marL="0" indent="0">
              <a:buNone/>
            </a:pPr>
            <a:r>
              <a:rPr lang="en-US" altLang="zh-CN" sz="1400" dirty="0"/>
              <a:t>                status = "okay";</a:t>
            </a:r>
          </a:p>
          <a:p>
            <a:pPr marL="0" indent="0">
              <a:buNone/>
            </a:pPr>
            <a:r>
              <a:rPr lang="en-US" altLang="zh-CN" sz="1400" dirty="0"/>
              <a:t>        };  </a:t>
            </a:r>
          </a:p>
          <a:p>
            <a:pPr marL="0" indent="0">
              <a:buNone/>
            </a:pP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        usb3503@08 {</a:t>
            </a:r>
          </a:p>
          <a:p>
            <a:pPr marL="0" indent="0">
              <a:buNone/>
            </a:pPr>
            <a:r>
              <a:rPr lang="en-US" altLang="zh-CN" sz="1400" dirty="0"/>
              <a:t>                compatible = "smsc,usb3503";</a:t>
            </a:r>
          </a:p>
          <a:p>
            <a:pPr marL="0" indent="0">
              <a:buNone/>
            </a:pPr>
            <a:r>
              <a:rPr lang="en-US" altLang="zh-CN" sz="1400" dirty="0"/>
              <a:t>                </a:t>
            </a:r>
            <a:r>
              <a:rPr lang="en-US" altLang="zh-CN" sz="1400" dirty="0" err="1"/>
              <a:t>reg</a:t>
            </a:r>
            <a:r>
              <a:rPr lang="en-US" altLang="zh-CN" sz="1400" dirty="0"/>
              <a:t> = &lt;0x08 0x4&gt;;</a:t>
            </a:r>
          </a:p>
          <a:p>
            <a:pPr marL="0" indent="0">
              <a:buNone/>
            </a:pPr>
            <a:r>
              <a:rPr lang="en-US" altLang="zh-CN" sz="1400" dirty="0"/>
              <a:t>                connect-</a:t>
            </a:r>
            <a:r>
              <a:rPr lang="en-US" altLang="zh-CN" sz="1400" dirty="0" err="1"/>
              <a:t>gpios</a:t>
            </a:r>
            <a:r>
              <a:rPr lang="en-US" altLang="zh-CN" sz="1400" dirty="0"/>
              <a:t> = &lt;&amp;gpm3 3 1&gt;; </a:t>
            </a:r>
          </a:p>
          <a:p>
            <a:pPr marL="0" indent="0">
              <a:buNone/>
            </a:pPr>
            <a:r>
              <a:rPr lang="en-US" altLang="zh-CN" sz="1400" dirty="0"/>
              <a:t>                </a:t>
            </a:r>
            <a:r>
              <a:rPr lang="en-US" altLang="zh-CN" sz="1400" dirty="0" err="1"/>
              <a:t>intn-gpios</a:t>
            </a:r>
            <a:r>
              <a:rPr lang="en-US" altLang="zh-CN" sz="1400" dirty="0"/>
              <a:t> = &lt;&amp;gpx2 3 1&gt;; </a:t>
            </a:r>
          </a:p>
          <a:p>
            <a:pPr marL="0" indent="0">
              <a:buNone/>
            </a:pPr>
            <a:r>
              <a:rPr lang="en-US" altLang="zh-CN" sz="1400" dirty="0"/>
              <a:t>                reset-</a:t>
            </a:r>
            <a:r>
              <a:rPr lang="en-US" altLang="zh-CN" sz="1400" dirty="0" err="1"/>
              <a:t>gpios</a:t>
            </a:r>
            <a:r>
              <a:rPr lang="en-US" altLang="zh-CN" sz="1400" dirty="0"/>
              <a:t> = &lt;&amp;gpm2 4 1&gt;; </a:t>
            </a:r>
          </a:p>
          <a:p>
            <a:pPr marL="0" indent="0">
              <a:buNone/>
            </a:pPr>
            <a:r>
              <a:rPr lang="en-US" altLang="zh-CN" sz="1400" dirty="0"/>
              <a:t>                initial-mode = &lt;1&gt;;</a:t>
            </a:r>
          </a:p>
          <a:p>
            <a:pPr marL="0" indent="0">
              <a:buNone/>
            </a:pPr>
            <a:r>
              <a:rPr lang="en-US" altLang="zh-CN" sz="1400" dirty="0"/>
              <a:t>        };</a:t>
            </a:r>
            <a:endParaRPr lang="zh-CN" altLang="en-US" sz="1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USB</a:t>
            </a:r>
            <a:r>
              <a:rPr lang="zh-CN" altLang="en-US" dirty="0"/>
              <a:t>主机控制器驱动</a:t>
            </a:r>
            <a:r>
              <a:rPr lang="zh-CN" altLang="en-US" dirty="0" smtClean="0"/>
              <a:t>移植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64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600" dirty="0"/>
              <a:t>Device Drivers  ---&gt;</a:t>
            </a:r>
          </a:p>
          <a:p>
            <a:pPr marL="0" indent="0">
              <a:buNone/>
            </a:pPr>
            <a:r>
              <a:rPr lang="en-US" altLang="zh-CN" sz="1600" dirty="0"/>
              <a:t>	[*] USB support  ---&gt;</a:t>
            </a:r>
          </a:p>
          <a:p>
            <a:pPr marL="0" indent="0">
              <a:buNone/>
            </a:pPr>
            <a:r>
              <a:rPr lang="en-US" altLang="zh-CN" sz="1600" dirty="0"/>
              <a:t>		&lt;*&gt;     EHCI HCD (USB 2.0) support</a:t>
            </a:r>
          </a:p>
          <a:p>
            <a:pPr marL="0" indent="0">
              <a:buNone/>
            </a:pPr>
            <a:r>
              <a:rPr lang="en-US" altLang="zh-CN" sz="1600" dirty="0"/>
              <a:t>		&lt;*&gt;     EHCI support for Samsung S5P/EXYNOS </a:t>
            </a:r>
            <a:r>
              <a:rPr lang="en-US" altLang="zh-CN" sz="1600" dirty="0" err="1"/>
              <a:t>SoC</a:t>
            </a:r>
            <a:r>
              <a:rPr lang="en-US" altLang="zh-CN" sz="1600" dirty="0"/>
              <a:t> Series</a:t>
            </a:r>
          </a:p>
          <a:p>
            <a:pPr marL="0" indent="0">
              <a:buNone/>
            </a:pPr>
            <a:r>
              <a:rPr lang="en-US" altLang="zh-CN" sz="1600" dirty="0"/>
              <a:t>		&lt;*&gt;     USB Mass Storage support</a:t>
            </a:r>
          </a:p>
          <a:p>
            <a:pPr marL="0" indent="0">
              <a:buNone/>
            </a:pPr>
            <a:r>
              <a:rPr lang="en-US" altLang="zh-CN" sz="1600" dirty="0"/>
              <a:t>		&lt;*&gt;   USB3503 HSIC to USB20 Driver</a:t>
            </a:r>
          </a:p>
          <a:p>
            <a:pPr marL="0" indent="0">
              <a:buNone/>
            </a:pPr>
            <a:r>
              <a:rPr lang="en-US" altLang="zh-CN" sz="1600" dirty="0"/>
              <a:t>		USB Physical Layer drivers  ---&gt;</a:t>
            </a:r>
          </a:p>
          <a:p>
            <a:pPr marL="0" indent="0">
              <a:buNone/>
            </a:pPr>
            <a:r>
              <a:rPr lang="en-US" altLang="zh-CN" sz="1600" dirty="0"/>
              <a:t>				&lt;*&gt; Samsung USB 2.0 PHY controller Driver</a:t>
            </a:r>
          </a:p>
          <a:p>
            <a:pPr marL="0" indent="0">
              <a:buNone/>
            </a:pPr>
            <a:r>
              <a:rPr lang="en-US" altLang="zh-CN" sz="1600" dirty="0"/>
              <a:t>	SCSI device support  ---&gt;</a:t>
            </a:r>
          </a:p>
          <a:p>
            <a:pPr marL="0" indent="0">
              <a:buNone/>
            </a:pPr>
            <a:r>
              <a:rPr lang="en-US" altLang="zh-CN" sz="1600" dirty="0"/>
              <a:t>		&lt;*&gt; SCSI device support</a:t>
            </a:r>
          </a:p>
          <a:p>
            <a:pPr marL="0" indent="0">
              <a:buNone/>
            </a:pPr>
            <a:r>
              <a:rPr lang="en-US" altLang="zh-CN" sz="1600" dirty="0"/>
              <a:t>		&lt;*&gt; SCSI disk support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USB</a:t>
            </a:r>
            <a:r>
              <a:rPr lang="zh-CN" altLang="en-US" dirty="0"/>
              <a:t>主机控制器驱动</a:t>
            </a:r>
            <a:r>
              <a:rPr lang="zh-CN" altLang="en-US" dirty="0" smtClean="0"/>
              <a:t>移植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9231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/>
              <a:t>嵌入式</a:t>
            </a:r>
            <a:r>
              <a:rPr lang="en-US" altLang="zh-CN" dirty="0" err="1"/>
              <a:t>linux</a:t>
            </a:r>
            <a:r>
              <a:rPr lang="zh-CN" altLang="en-US" dirty="0"/>
              <a:t>系统移植</a:t>
            </a:r>
            <a:r>
              <a:rPr lang="zh-CN" altLang="en-US" dirty="0" smtClean="0"/>
              <a:t>步骤</a:t>
            </a:r>
            <a:endParaRPr lang="en-US" altLang="zh-CN" dirty="0" smtClean="0"/>
          </a:p>
          <a:p>
            <a:pPr lvl="1"/>
            <a:r>
              <a:rPr lang="zh-CN" altLang="en-US" dirty="0"/>
              <a:t>准备开发板和相关资料</a:t>
            </a:r>
          </a:p>
          <a:p>
            <a:pPr lvl="2"/>
            <a:r>
              <a:rPr lang="zh-CN" altLang="en-US" dirty="0"/>
              <a:t>要了解开发板的相关配置（有那些外围设备等）</a:t>
            </a:r>
          </a:p>
          <a:p>
            <a:pPr lvl="1"/>
            <a:r>
              <a:rPr lang="zh-CN" altLang="en-US" dirty="0"/>
              <a:t>下载内核源码、取得相关工具软件</a:t>
            </a:r>
          </a:p>
          <a:p>
            <a:pPr lvl="2"/>
            <a:r>
              <a:rPr lang="en-US" altLang="zh-CN" dirty="0"/>
              <a:t>kernel</a:t>
            </a:r>
            <a:r>
              <a:rPr lang="zh-CN" altLang="en-US" dirty="0"/>
              <a:t>，</a:t>
            </a:r>
            <a:r>
              <a:rPr lang="en-US" altLang="zh-CN" dirty="0"/>
              <a:t>toolchain  etc.</a:t>
            </a:r>
          </a:p>
          <a:p>
            <a:pPr lvl="1"/>
            <a:r>
              <a:rPr lang="zh-CN" altLang="en-US" dirty="0"/>
              <a:t>选定参考板</a:t>
            </a:r>
          </a:p>
          <a:p>
            <a:pPr lvl="2"/>
            <a:r>
              <a:rPr lang="zh-CN" altLang="en-US" dirty="0"/>
              <a:t>选择一个内核中已经支持，且和自己的开发板相似的参考板为模板，进行修改</a:t>
            </a:r>
          </a:p>
          <a:p>
            <a:pPr lvl="1"/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en-US" dirty="0"/>
              <a:t>内</a:t>
            </a:r>
            <a:r>
              <a:rPr lang="zh-CN" altLang="en-US" dirty="0" smtClean="0"/>
              <a:t>核移植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242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r>
              <a:rPr lang="zh-CN" altLang="en-US" dirty="0"/>
              <a:t>修改开发板相关代码</a:t>
            </a:r>
          </a:p>
          <a:p>
            <a:pPr lvl="2"/>
            <a:r>
              <a:rPr lang="zh-CN" altLang="en-US" dirty="0"/>
              <a:t>完成</a:t>
            </a:r>
            <a:r>
              <a:rPr lang="en-US" altLang="zh-CN" dirty="0"/>
              <a:t>BSP</a:t>
            </a:r>
            <a:r>
              <a:rPr lang="zh-CN" altLang="en-US" dirty="0"/>
              <a:t>的修改移植</a:t>
            </a:r>
          </a:p>
          <a:p>
            <a:pPr lvl="2"/>
            <a:r>
              <a:rPr lang="zh-CN" altLang="en-US" dirty="0"/>
              <a:t>如：</a:t>
            </a:r>
            <a:r>
              <a:rPr lang="en-US" altLang="zh-CN" dirty="0"/>
              <a:t>arch/arm/</a:t>
            </a:r>
            <a:r>
              <a:rPr lang="en-US" altLang="zh-CN" dirty="0" err="1"/>
              <a:t>mach-exynos</a:t>
            </a:r>
            <a:r>
              <a:rPr lang="en-US" altLang="zh-CN" dirty="0"/>
              <a:t>/ </a:t>
            </a:r>
          </a:p>
          <a:p>
            <a:pPr lvl="2"/>
            <a:r>
              <a:rPr lang="zh-CN" altLang="en-US" dirty="0"/>
              <a:t>如果使用设备树则修改设备树文件</a:t>
            </a:r>
          </a:p>
          <a:p>
            <a:pPr lvl="2"/>
            <a:r>
              <a:rPr lang="zh-CN" altLang="en-US" dirty="0"/>
              <a:t>如：</a:t>
            </a:r>
            <a:r>
              <a:rPr lang="en-US" altLang="zh-CN" dirty="0"/>
              <a:t>arch/arm/boot/</a:t>
            </a:r>
            <a:r>
              <a:rPr lang="en-US" altLang="zh-CN" dirty="0" err="1"/>
              <a:t>dts</a:t>
            </a:r>
            <a:r>
              <a:rPr lang="en-US" altLang="zh-CN" dirty="0"/>
              <a:t>/exynos4412-origen.dts</a:t>
            </a:r>
          </a:p>
          <a:p>
            <a:pPr lvl="1"/>
            <a:r>
              <a:rPr lang="zh-CN" altLang="en-US" dirty="0"/>
              <a:t>添加驱动</a:t>
            </a:r>
          </a:p>
          <a:p>
            <a:pPr lvl="1"/>
            <a:r>
              <a:rPr lang="zh-CN" altLang="en-US" dirty="0"/>
              <a:t>编译、调试、下载内核</a:t>
            </a:r>
          </a:p>
          <a:p>
            <a:pPr lvl="1"/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en-US" dirty="0"/>
              <a:t>内</a:t>
            </a:r>
            <a:r>
              <a:rPr lang="zh-CN" altLang="en-US" dirty="0" smtClean="0"/>
              <a:t>核移植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8409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>
          <a:xfrm>
            <a:off x="611894" y="933723"/>
            <a:ext cx="3528058" cy="3726259"/>
          </a:xfrm>
        </p:spPr>
        <p:txBody>
          <a:bodyPr/>
          <a:lstStyle/>
          <a:p>
            <a:r>
              <a:rPr lang="zh-CN" altLang="en-US" sz="1400" dirty="0"/>
              <a:t>移植相关目录和代码</a:t>
            </a:r>
          </a:p>
          <a:p>
            <a:pPr marL="0" indent="0">
              <a:buNone/>
            </a:pPr>
            <a:r>
              <a:rPr lang="en-US" altLang="zh-CN" sz="1400" dirty="0"/>
              <a:t>arch/arm/</a:t>
            </a:r>
            <a:r>
              <a:rPr lang="en-US" altLang="zh-CN" sz="1400" dirty="0" err="1"/>
              <a:t>mach-exynos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arch/arm/plat-</a:t>
            </a:r>
            <a:r>
              <a:rPr lang="en-US" altLang="zh-CN" sz="1400" dirty="0" err="1"/>
              <a:t>samsung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arch/arm/tools/</a:t>
            </a:r>
            <a:r>
              <a:rPr lang="en-US" altLang="zh-CN" sz="1400" dirty="0" err="1"/>
              <a:t>mach</a:t>
            </a:r>
            <a:r>
              <a:rPr lang="en-US" altLang="zh-CN" sz="1400" dirty="0"/>
              <a:t>-types </a:t>
            </a:r>
          </a:p>
          <a:p>
            <a:pPr marL="0" indent="0">
              <a:buNone/>
            </a:pPr>
            <a:r>
              <a:rPr lang="en-US" altLang="zh-CN" sz="1400" dirty="0"/>
              <a:t>arch/arm/</a:t>
            </a:r>
            <a:r>
              <a:rPr lang="en-US" altLang="zh-CN" sz="1400" dirty="0" err="1"/>
              <a:t>Kconfig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arch/arm/</a:t>
            </a:r>
            <a:r>
              <a:rPr lang="en-US" altLang="zh-CN" sz="1400" dirty="0" err="1"/>
              <a:t>Makefile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arch/arm/boot/compressed</a:t>
            </a:r>
          </a:p>
          <a:p>
            <a:pPr marL="0" indent="0">
              <a:buNone/>
            </a:pPr>
            <a:r>
              <a:rPr lang="en-US" altLang="zh-CN" sz="1400" dirty="0"/>
              <a:t>arch/arm/boot/</a:t>
            </a:r>
            <a:r>
              <a:rPr lang="en-US" altLang="zh-CN" sz="1400" dirty="0" err="1"/>
              <a:t>dts</a:t>
            </a:r>
            <a:r>
              <a:rPr lang="en-US" altLang="zh-CN" sz="1400" dirty="0"/>
              <a:t>/</a:t>
            </a:r>
          </a:p>
          <a:p>
            <a:pPr marL="0" indent="0">
              <a:buNone/>
            </a:pPr>
            <a:r>
              <a:rPr lang="en-US" altLang="zh-CN" sz="1400" dirty="0" err="1" smtClean="0"/>
              <a:t>Makefile</a:t>
            </a:r>
            <a:endParaRPr lang="en-US" altLang="zh-CN" sz="1400" dirty="0"/>
          </a:p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en-US" dirty="0"/>
              <a:t>内</a:t>
            </a:r>
            <a:r>
              <a:rPr lang="zh-CN" altLang="en-US" dirty="0" smtClean="0"/>
              <a:t>核移植</a:t>
            </a:r>
            <a:endParaRPr lang="zh-CN" altLang="en-US" dirty="0"/>
          </a:p>
        </p:txBody>
      </p:sp>
      <p:sp>
        <p:nvSpPr>
          <p:cNvPr id="4" name="文本占位符 1"/>
          <p:cNvSpPr txBox="1">
            <a:spLocks/>
          </p:cNvSpPr>
          <p:nvPr/>
        </p:nvSpPr>
        <p:spPr>
          <a:xfrm>
            <a:off x="4139952" y="915566"/>
            <a:ext cx="3528058" cy="372625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281"/>
              </a:spcBef>
              <a:spcAft>
                <a:spcPts val="281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281"/>
              </a:spcBef>
              <a:spcAft>
                <a:spcPts val="281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+mn-cs"/>
              </a:defRPr>
            </a:lvl2pPr>
            <a:lvl3pPr marL="688500" indent="-192881" algn="l" defTabSz="914400" rtl="0" eaLnBrk="1" latinLnBrk="0" hangingPunct="1">
              <a:spcBef>
                <a:spcPts val="281"/>
              </a:spcBef>
              <a:spcAft>
                <a:spcPts val="281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338"/>
              </a:spcBef>
              <a:spcAft>
                <a:spcPts val="338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338"/>
              </a:spcBef>
              <a:spcAft>
                <a:spcPts val="338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 smtClean="0"/>
              <a:t>添加基本驱动</a:t>
            </a:r>
          </a:p>
          <a:p>
            <a:pPr lvl="1"/>
            <a:r>
              <a:rPr lang="zh-CN" altLang="en-US" sz="1400" dirty="0" smtClean="0"/>
              <a:t>闪存驱动（</a:t>
            </a:r>
            <a:r>
              <a:rPr lang="en-US" altLang="zh-CN" sz="1400" dirty="0" smtClean="0"/>
              <a:t>MTD NAND</a:t>
            </a:r>
            <a:r>
              <a:rPr lang="zh-CN" altLang="en-US" sz="1400" dirty="0" smtClean="0"/>
              <a:t>）</a:t>
            </a:r>
          </a:p>
          <a:p>
            <a:pPr lvl="1"/>
            <a:r>
              <a:rPr lang="zh-CN" altLang="en-US" sz="1400" dirty="0" smtClean="0"/>
              <a:t>串口用来打印信息 </a:t>
            </a:r>
          </a:p>
          <a:p>
            <a:pPr lvl="2"/>
            <a:r>
              <a:rPr lang="zh-CN" altLang="en-US" sz="1400" dirty="0" smtClean="0"/>
              <a:t>可以在内核启动之前打印信息</a:t>
            </a:r>
          </a:p>
          <a:p>
            <a:pPr lvl="2"/>
            <a:r>
              <a:rPr lang="zh-CN" altLang="en-US" sz="1400" dirty="0" smtClean="0"/>
              <a:t>内核启动后可以通过</a:t>
            </a:r>
            <a:r>
              <a:rPr lang="en-US" altLang="zh-CN" sz="1400" dirty="0" smtClean="0"/>
              <a:t>console</a:t>
            </a:r>
            <a:r>
              <a:rPr lang="zh-CN" altLang="en-US" sz="1400" dirty="0" smtClean="0"/>
              <a:t>打印信息</a:t>
            </a:r>
          </a:p>
          <a:p>
            <a:r>
              <a:rPr lang="zh-CN" altLang="en-US" sz="1400" dirty="0" smtClean="0"/>
              <a:t>网络支持可以使得开发调试更为方便</a:t>
            </a:r>
          </a:p>
          <a:p>
            <a:pPr lvl="1"/>
            <a:r>
              <a:rPr lang="zh-CN" altLang="en-US" sz="1400" dirty="0" smtClean="0"/>
              <a:t>如挂载网络文件系统 </a:t>
            </a:r>
            <a:r>
              <a:rPr lang="en-US" altLang="zh-CN" sz="1400" dirty="0" err="1" smtClean="0"/>
              <a:t>nfs</a:t>
            </a:r>
            <a:endParaRPr lang="en-US" altLang="zh-CN" sz="140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2009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71463" indent="-2714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err="1">
                <a:latin typeface="Arial Narrow" pitchFamily="34" charset="0"/>
              </a:rPr>
              <a:t>顶层Makefile</a:t>
            </a:r>
            <a:endParaRPr lang="en-US" altLang="zh-CN" dirty="0">
              <a:latin typeface="Arial Narrow" pitchFamily="34" charset="0"/>
            </a:endParaRPr>
          </a:p>
          <a:p>
            <a:pPr marL="546100"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err="1">
                <a:latin typeface="Arial Narrow" pitchFamily="34" charset="0"/>
              </a:rPr>
              <a:t>Makefile</a:t>
            </a:r>
            <a:endParaRPr lang="en-US" altLang="zh-CN" sz="1800" dirty="0">
              <a:latin typeface="Arial Narrow" pitchFamily="34" charset="0"/>
            </a:endParaRPr>
          </a:p>
          <a:p>
            <a:pPr marL="820738" lvl="2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>
                <a:latin typeface="Arial Narrow" pitchFamily="34" charset="0"/>
              </a:rPr>
              <a:t>ARCH=arm</a:t>
            </a:r>
          </a:p>
          <a:p>
            <a:pPr marL="820738" lvl="2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>
                <a:latin typeface="Arial Narrow" pitchFamily="34" charset="0"/>
              </a:rPr>
              <a:t>CROSS_COMPILER=arm-cortex_a8-linux-gnueabi-</a:t>
            </a:r>
          </a:p>
          <a:p>
            <a:pPr marL="820738" lvl="2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>
                <a:latin typeface="Arial Narrow" pitchFamily="34" charset="0"/>
              </a:rPr>
              <a:t>……</a:t>
            </a:r>
          </a:p>
          <a:p>
            <a:pPr marL="820738" lvl="2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err="1">
                <a:latin typeface="Arial Narrow" pitchFamily="34" charset="0"/>
              </a:rPr>
              <a:t>vmlinux</a:t>
            </a:r>
            <a:r>
              <a:rPr lang="en-US" altLang="zh-CN" dirty="0">
                <a:latin typeface="Arial Narrow" pitchFamily="34" charset="0"/>
              </a:rPr>
              <a:t>:  $(</a:t>
            </a:r>
            <a:r>
              <a:rPr lang="en-US" altLang="zh-CN" dirty="0" err="1">
                <a:latin typeface="Arial Narrow" pitchFamily="34" charset="0"/>
              </a:rPr>
              <a:t>vmlinux-lds</a:t>
            </a:r>
            <a:r>
              <a:rPr lang="en-US" altLang="zh-CN" dirty="0">
                <a:latin typeface="Arial Narrow" pitchFamily="34" charset="0"/>
              </a:rPr>
              <a:t>)  $(</a:t>
            </a:r>
            <a:r>
              <a:rPr lang="en-US" altLang="zh-CN" dirty="0" err="1">
                <a:latin typeface="Arial Narrow" pitchFamily="34" charset="0"/>
              </a:rPr>
              <a:t>vmlinux-init</a:t>
            </a:r>
            <a:r>
              <a:rPr lang="en-US" altLang="zh-CN" dirty="0">
                <a:latin typeface="Arial Narrow" pitchFamily="34" charset="0"/>
              </a:rPr>
              <a:t>)  $(</a:t>
            </a:r>
            <a:r>
              <a:rPr lang="en-US" altLang="zh-CN" dirty="0" err="1">
                <a:latin typeface="Arial Narrow" pitchFamily="34" charset="0"/>
              </a:rPr>
              <a:t>vmlinux</a:t>
            </a:r>
            <a:r>
              <a:rPr lang="en-US" altLang="zh-CN" dirty="0">
                <a:latin typeface="Arial Narrow" pitchFamily="34" charset="0"/>
              </a:rPr>
              <a:t>-main)   </a:t>
            </a:r>
            <a:r>
              <a:rPr lang="en-US" altLang="zh-CN" dirty="0" err="1">
                <a:latin typeface="Arial Narrow" pitchFamily="34" charset="0"/>
              </a:rPr>
              <a:t>vmlinux.o</a:t>
            </a:r>
            <a:r>
              <a:rPr lang="en-US" altLang="zh-CN" dirty="0">
                <a:latin typeface="Arial Narrow" pitchFamily="34" charset="0"/>
              </a:rPr>
              <a:t>  \</a:t>
            </a:r>
          </a:p>
          <a:p>
            <a:pPr marL="820738" lvl="2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>
                <a:latin typeface="Arial Narrow" pitchFamily="34" charset="0"/>
              </a:rPr>
              <a:t>                $(</a:t>
            </a:r>
            <a:r>
              <a:rPr lang="en-US" altLang="zh-CN" dirty="0" err="1">
                <a:latin typeface="Arial Narrow" pitchFamily="34" charset="0"/>
              </a:rPr>
              <a:t>kallsyms.o</a:t>
            </a:r>
            <a:r>
              <a:rPr lang="en-US" altLang="zh-CN" dirty="0">
                <a:latin typeface="Arial Narrow" pitchFamily="34" charset="0"/>
              </a:rPr>
              <a:t>)</a:t>
            </a:r>
          </a:p>
          <a:p>
            <a:pPr marL="820738" lvl="2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>
                <a:latin typeface="Arial Narrow" pitchFamily="34" charset="0"/>
              </a:rPr>
              <a:t>……</a:t>
            </a:r>
          </a:p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en-US" dirty="0"/>
              <a:t>内</a:t>
            </a:r>
            <a:r>
              <a:rPr lang="zh-CN" altLang="en-US" dirty="0" smtClean="0"/>
              <a:t>核移植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31654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71463" indent="-271463" defTabSz="449263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400" b="1" dirty="0">
                <a:solidFill>
                  <a:srgbClr val="3333FF"/>
                </a:solidFill>
                <a:latin typeface="Arial Narrow" pitchFamily="34" charset="0"/>
              </a:rPr>
              <a:t>arch/arm/</a:t>
            </a:r>
            <a:r>
              <a:rPr lang="en-US" altLang="zh-CN" sz="2400" b="1" dirty="0" err="1">
                <a:solidFill>
                  <a:srgbClr val="3333FF"/>
                </a:solidFill>
                <a:latin typeface="Arial Narrow" pitchFamily="34" charset="0"/>
              </a:rPr>
              <a:t>Makefile</a:t>
            </a:r>
            <a:endParaRPr lang="en-US" altLang="zh-CN" sz="2400" b="1" dirty="0">
              <a:solidFill>
                <a:srgbClr val="3333FF"/>
              </a:solidFill>
              <a:latin typeface="Arial Narrow" pitchFamily="34" charset="0"/>
            </a:endParaRPr>
          </a:p>
          <a:p>
            <a:pPr marL="546100" lvl="1" defTabSz="449263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/>
              <a:t>machine-$(CONFIG_ARCH_EXYNOS)	   := </a:t>
            </a:r>
            <a:r>
              <a:rPr lang="en-US" altLang="zh-CN" dirty="0" err="1"/>
              <a:t>exynos</a:t>
            </a:r>
            <a:endParaRPr lang="en-US" altLang="zh-CN" dirty="0"/>
          </a:p>
          <a:p>
            <a:pPr marL="546100" lvl="1" defTabSz="449263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err="1"/>
              <a:t>ifneq</a:t>
            </a:r>
            <a:r>
              <a:rPr lang="en-US" altLang="zh-CN" dirty="0"/>
              <a:t> ($(machine-y),)</a:t>
            </a:r>
            <a:r>
              <a:rPr lang="ar-SA" altLang="zh-CN" dirty="0">
                <a:cs typeface="Arial" charset="0"/>
              </a:rPr>
              <a:t>‏</a:t>
            </a:r>
            <a:endParaRPr lang="en-US" altLang="zh-CN" dirty="0"/>
          </a:p>
          <a:p>
            <a:pPr marL="546100" lvl="1" defTabSz="449263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/>
              <a:t>MACHINE  := arch/arm/</a:t>
            </a:r>
            <a:r>
              <a:rPr lang="en-US" altLang="zh-CN" dirty="0" err="1"/>
              <a:t>mach</a:t>
            </a:r>
            <a:r>
              <a:rPr lang="en-US" altLang="zh-CN" dirty="0"/>
              <a:t>-$(machine-y)/</a:t>
            </a:r>
          </a:p>
          <a:p>
            <a:pPr marL="546100" lvl="1" defTabSz="449263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/>
              <a:t>else</a:t>
            </a:r>
          </a:p>
          <a:p>
            <a:pPr marL="546100" lvl="1" defTabSz="449263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/>
              <a:t>MACHINE  :=</a:t>
            </a:r>
          </a:p>
          <a:p>
            <a:pPr marL="546100" lvl="1" defTabSz="449263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err="1"/>
              <a:t>endif</a:t>
            </a:r>
            <a:endParaRPr lang="en-US" altLang="zh-CN" dirty="0"/>
          </a:p>
          <a:p>
            <a:pPr marL="546100" lvl="1" defTabSz="449263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err="1"/>
              <a:t>textofs</a:t>
            </a:r>
            <a:r>
              <a:rPr lang="en-US" altLang="zh-CN" dirty="0"/>
              <a:t>-y	:= 0x00008000</a:t>
            </a:r>
          </a:p>
          <a:p>
            <a:pPr marL="546100" lvl="1" defTabSz="449263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/>
              <a:t>TEXT_OFFSET := $(</a:t>
            </a:r>
            <a:r>
              <a:rPr lang="en-US" altLang="zh-CN" dirty="0" err="1"/>
              <a:t>textofs</a:t>
            </a:r>
            <a:r>
              <a:rPr lang="en-US" altLang="zh-CN" dirty="0"/>
              <a:t>-y)</a:t>
            </a:r>
          </a:p>
          <a:p>
            <a:pPr marL="546100" lvl="1" defTabSz="449263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ar-SA" altLang="zh-CN" dirty="0">
                <a:cs typeface="Arial" charset="0"/>
              </a:rPr>
              <a:t>‏</a:t>
            </a:r>
            <a:endParaRPr lang="en-US" altLang="zh-CN" dirty="0"/>
          </a:p>
          <a:p>
            <a:pPr marL="271463" indent="-271463" defTabSz="449263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b="1" dirty="0">
                <a:solidFill>
                  <a:srgbClr val="3333FF"/>
                </a:solidFill>
              </a:rPr>
              <a:t>arch/arm/</a:t>
            </a:r>
            <a:r>
              <a:rPr lang="en-US" altLang="zh-CN" sz="2000" b="1" dirty="0" err="1">
                <a:solidFill>
                  <a:srgbClr val="3333FF"/>
                </a:solidFill>
              </a:rPr>
              <a:t>mach-exynos</a:t>
            </a:r>
            <a:r>
              <a:rPr lang="en-US" altLang="zh-CN" sz="2000" b="1" dirty="0">
                <a:solidFill>
                  <a:srgbClr val="3333FF"/>
                </a:solidFill>
              </a:rPr>
              <a:t>/</a:t>
            </a:r>
            <a:r>
              <a:rPr lang="en-US" altLang="zh-CN" sz="2000" b="1" dirty="0" err="1">
                <a:solidFill>
                  <a:srgbClr val="3333FF"/>
                </a:solidFill>
              </a:rPr>
              <a:t>Makefile.boot</a:t>
            </a:r>
            <a:endParaRPr lang="en-US" altLang="zh-CN" sz="2000" b="1" dirty="0">
              <a:solidFill>
                <a:srgbClr val="3333FF"/>
              </a:solidFill>
            </a:endParaRPr>
          </a:p>
          <a:p>
            <a:pPr marL="546100" lvl="1" defTabSz="449263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/>
              <a:t> </a:t>
            </a:r>
            <a:r>
              <a:rPr lang="en-US" altLang="zh-CN" dirty="0" err="1"/>
              <a:t>zreladdr</a:t>
            </a:r>
            <a:r>
              <a:rPr lang="en-US" altLang="zh-CN" dirty="0"/>
              <a:t>-y	:= 0x20008000</a:t>
            </a:r>
          </a:p>
          <a:p>
            <a:pPr marL="546100" lvl="1" defTabSz="449263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err="1"/>
              <a:t>params_phys</a:t>
            </a:r>
            <a:r>
              <a:rPr lang="en-US" altLang="zh-CN" dirty="0"/>
              <a:t>-y	:= 0x20000100</a:t>
            </a:r>
          </a:p>
          <a:p>
            <a:pPr marL="546100" lvl="1" defTabSz="449263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en-US" dirty="0"/>
              <a:t>内</a:t>
            </a:r>
            <a:r>
              <a:rPr lang="zh-CN" altLang="en-US" dirty="0" smtClean="0"/>
              <a:t>核移植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750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71463" indent="-271463" defTabSz="449263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400" b="1" dirty="0">
                <a:solidFill>
                  <a:srgbClr val="3333FF"/>
                </a:solidFill>
                <a:latin typeface="Arial Narrow" pitchFamily="34" charset="0"/>
              </a:rPr>
              <a:t>arch/arm/boot/</a:t>
            </a:r>
            <a:r>
              <a:rPr lang="en-US" altLang="zh-CN" sz="2400" b="1" dirty="0" err="1">
                <a:solidFill>
                  <a:srgbClr val="3333FF"/>
                </a:solidFill>
                <a:latin typeface="Arial Narrow" pitchFamily="34" charset="0"/>
              </a:rPr>
              <a:t>Makefile</a:t>
            </a:r>
            <a:r>
              <a:rPr lang="en-US" altLang="zh-CN" sz="2400" b="1" dirty="0">
                <a:solidFill>
                  <a:srgbClr val="3333FF"/>
                </a:solidFill>
                <a:latin typeface="Arial Narrow" pitchFamily="34" charset="0"/>
              </a:rPr>
              <a:t> </a:t>
            </a:r>
          </a:p>
          <a:p>
            <a:pPr marL="546100" lvl="1" defTabSz="449263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/>
              <a:t>ZRELADDR    := $(</a:t>
            </a:r>
            <a:r>
              <a:rPr lang="en-US" altLang="zh-CN" dirty="0" err="1"/>
              <a:t>zreladdr</a:t>
            </a:r>
            <a:r>
              <a:rPr lang="en-US" altLang="zh-CN" dirty="0"/>
              <a:t>-y)</a:t>
            </a:r>
            <a:r>
              <a:rPr lang="ar-SA" altLang="zh-CN" dirty="0">
                <a:cs typeface="Arial" charset="0"/>
              </a:rPr>
              <a:t>‏</a:t>
            </a:r>
            <a:endParaRPr lang="en-US" altLang="zh-CN" dirty="0"/>
          </a:p>
          <a:p>
            <a:pPr marL="546100" lvl="1" defTabSz="449263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/>
              <a:t>PARAMS_PHYS := $(</a:t>
            </a:r>
            <a:r>
              <a:rPr lang="en-US" altLang="zh-CN" dirty="0" err="1"/>
              <a:t>params_phys</a:t>
            </a:r>
            <a:r>
              <a:rPr lang="en-US" altLang="zh-CN" dirty="0"/>
              <a:t>-y)</a:t>
            </a:r>
            <a:r>
              <a:rPr lang="ar-SA" altLang="zh-CN" dirty="0">
                <a:cs typeface="Arial" charset="0"/>
              </a:rPr>
              <a:t>‏</a:t>
            </a:r>
            <a:endParaRPr lang="en-US" altLang="zh-CN" dirty="0"/>
          </a:p>
          <a:p>
            <a:pPr marL="546100" lvl="1" defTabSz="449263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/>
              <a:t>INITRD_PHYS := $(</a:t>
            </a:r>
            <a:r>
              <a:rPr lang="en-US" altLang="zh-CN" dirty="0" err="1"/>
              <a:t>initrd_phys</a:t>
            </a:r>
            <a:r>
              <a:rPr lang="en-US" altLang="zh-CN" dirty="0"/>
              <a:t>-y)</a:t>
            </a:r>
          </a:p>
          <a:p>
            <a:pPr marL="546100" lvl="1" defTabSz="449263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/>
              <a:t>export ZRELADDR INITRD_PHYS PARAMS_PHYS</a:t>
            </a:r>
          </a:p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en-US" dirty="0"/>
              <a:t>内</a:t>
            </a:r>
            <a:r>
              <a:rPr lang="zh-CN" altLang="en-US" dirty="0" smtClean="0"/>
              <a:t>核移植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0173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基本移植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拷贝设备树文件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 err="1"/>
              <a:t>cp</a:t>
            </a:r>
            <a:r>
              <a:rPr lang="en-US" altLang="zh-CN" dirty="0"/>
              <a:t> arch/arm/boot/</a:t>
            </a:r>
            <a:r>
              <a:rPr lang="en-US" altLang="zh-CN" dirty="0" err="1"/>
              <a:t>dts</a:t>
            </a:r>
            <a:r>
              <a:rPr lang="en-US" altLang="zh-CN" dirty="0"/>
              <a:t>/exynos4412-origen.dts arch/arm/boot/</a:t>
            </a:r>
            <a:r>
              <a:rPr lang="en-US" altLang="zh-CN" dirty="0" err="1"/>
              <a:t>dts</a:t>
            </a:r>
            <a:r>
              <a:rPr lang="en-US" altLang="zh-CN" dirty="0"/>
              <a:t>/exynos4412-fs4412.dts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</a:t>
            </a:r>
            <a:r>
              <a:rPr lang="en-US" altLang="zh-CN" dirty="0" err="1" smtClean="0"/>
              <a:t>Makefile</a:t>
            </a:r>
            <a:r>
              <a:rPr lang="zh-CN" altLang="en-US" dirty="0" smtClean="0"/>
              <a:t>中添加新的设备树文件的编译项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/>
              <a:t>$ vim </a:t>
            </a:r>
            <a:r>
              <a:rPr lang="en-US" altLang="zh-CN" dirty="0" smtClean="0"/>
              <a:t>arch/arm/boot/</a:t>
            </a:r>
            <a:r>
              <a:rPr lang="en-US" altLang="zh-CN" dirty="0" err="1" smtClean="0"/>
              <a:t>dts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Makefile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/>
              <a:t>exynos4412-origen.dtb </a:t>
            </a:r>
            <a:r>
              <a:rPr lang="en-US" altLang="zh-CN" dirty="0" smtClean="0"/>
              <a:t>\</a:t>
            </a:r>
          </a:p>
          <a:p>
            <a:pPr marL="457200" lvl="1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exynos4412-fs4412.dtb </a:t>
            </a:r>
            <a:r>
              <a:rPr lang="en-US" altLang="zh-CN" dirty="0" smtClean="0">
                <a:solidFill>
                  <a:srgbClr val="FF0000"/>
                </a:solidFill>
              </a:rPr>
              <a:t>\</a:t>
            </a:r>
          </a:p>
          <a:p>
            <a:pPr lvl="1"/>
            <a:r>
              <a:rPr lang="zh-CN" altLang="en-US" dirty="0"/>
              <a:t>修改设备树</a:t>
            </a:r>
            <a:r>
              <a:rPr lang="zh-CN" altLang="en-US" dirty="0" smtClean="0"/>
              <a:t>文件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zh-CN" altLang="en-US" dirty="0" smtClean="0"/>
              <a:t>删除</a:t>
            </a:r>
            <a:r>
              <a:rPr lang="en-US" altLang="zh-CN" dirty="0" smtClean="0"/>
              <a:t>firmware</a:t>
            </a:r>
            <a:r>
              <a:rPr lang="zh-CN" altLang="en-US" dirty="0" smtClean="0"/>
              <a:t>节点。这是</a:t>
            </a:r>
            <a:r>
              <a:rPr lang="en-US" altLang="zh-CN" dirty="0" err="1" smtClean="0"/>
              <a:t>TrustZone</a:t>
            </a:r>
            <a:r>
              <a:rPr lang="zh-CN" altLang="en-US" dirty="0" smtClean="0"/>
              <a:t>相关的程序，并未提供。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/>
              <a:t>firmware@0203F000 </a:t>
            </a:r>
            <a:r>
              <a:rPr lang="en-US" altLang="zh-CN" dirty="0" smtClean="0"/>
              <a:t>{……};</a:t>
            </a: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en-US" dirty="0"/>
              <a:t>内</a:t>
            </a:r>
            <a:r>
              <a:rPr lang="zh-CN" altLang="en-US" dirty="0" smtClean="0"/>
              <a:t>核移植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18880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2483</TotalTime>
  <Words>563</Words>
  <Application>Microsoft Office PowerPoint</Application>
  <PresentationFormat>全屏显示(16:9)</PresentationFormat>
  <Paragraphs>210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micky</dc:creator>
  <cp:lastModifiedBy>Kevin</cp:lastModifiedBy>
  <cp:revision>696</cp:revision>
  <dcterms:created xsi:type="dcterms:W3CDTF">2012-04-18T08:59:54Z</dcterms:created>
  <dcterms:modified xsi:type="dcterms:W3CDTF">2017-04-23T19:01:15Z</dcterms:modified>
</cp:coreProperties>
</file>